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8FC1-59AD-454E-8F5C-21A329DD1BE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DCAA-54E9-4D89-8E35-040CB637B14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3717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8FC1-59AD-454E-8F5C-21A329DD1BE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DCAA-54E9-4D89-8E35-040CB637B14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08584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8FC1-59AD-454E-8F5C-21A329DD1BE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DCAA-54E9-4D89-8E35-040CB637B14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82004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8FC1-59AD-454E-8F5C-21A329DD1BE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DCAA-54E9-4D89-8E35-040CB637B14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11286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8FC1-59AD-454E-8F5C-21A329DD1BE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DCAA-54E9-4D89-8E35-040CB637B14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8978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8FC1-59AD-454E-8F5C-21A329DD1BE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DCAA-54E9-4D89-8E35-040CB637B14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76099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8FC1-59AD-454E-8F5C-21A329DD1BE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DCAA-54E9-4D89-8E35-040CB637B14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76398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8FC1-59AD-454E-8F5C-21A329DD1BE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DCAA-54E9-4D89-8E35-040CB637B14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9320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8FC1-59AD-454E-8F5C-21A329DD1BE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DCAA-54E9-4D89-8E35-040CB637B14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22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8FC1-59AD-454E-8F5C-21A329DD1BE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DCAA-54E9-4D89-8E35-040CB637B14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98434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C8FC1-59AD-454E-8F5C-21A329DD1BE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EDCAA-54E9-4D89-8E35-040CB637B14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0091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C8FC1-59AD-454E-8F5C-21A329DD1BE1}" type="datetimeFigureOut">
              <a:rPr lang="ar-SA" smtClean="0"/>
              <a:t>07/11/32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EDCAA-54E9-4D89-8E35-040CB637B14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43721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10" Type="http://schemas.openxmlformats.org/officeDocument/2006/relationships/image" Target="../media/image115.png"/><Relationship Id="rId4" Type="http://schemas.openxmlformats.org/officeDocument/2006/relationships/image" Target="../media/image109.png"/><Relationship Id="rId9" Type="http://schemas.openxmlformats.org/officeDocument/2006/relationships/image" Target="../media/image11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Relationship Id="rId9" Type="http://schemas.openxmlformats.org/officeDocument/2006/relationships/image" Target="../media/image1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476250"/>
            <a:ext cx="7885113" cy="629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55563"/>
            <a:ext cx="2182812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4450"/>
            <a:ext cx="619283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51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من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88913"/>
            <a:ext cx="24574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3" name="Picture 3" descr="من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692150"/>
            <a:ext cx="158115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4" name="Picture 4" descr="من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196975"/>
            <a:ext cx="30099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5" name="Picture 5" descr="من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773238"/>
            <a:ext cx="253365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6" name="Picture 6" descr="من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420938"/>
            <a:ext cx="23050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مستطيل 6"/>
          <p:cNvSpPr/>
          <p:nvPr/>
        </p:nvSpPr>
        <p:spPr>
          <a:xfrm>
            <a:off x="179512" y="116632"/>
            <a:ext cx="5454352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تعد الوردة نفسها أحسن الكائنات الحية فيما تقدمه للناس من نفع وأفعال جميلة .   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4556478" y="620688"/>
            <a:ext cx="24368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لجمالها الرائع ، ورائحتها الطيبة .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251520" y="1146230"/>
            <a:ext cx="5508104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تشتكي من تعامل الناس معها بعد أن تموت وتذبل حيث يلقونها ولا يهتمون </a:t>
            </a:r>
            <a:r>
              <a:rPr lang="ar-SA" sz="1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بها</a:t>
            </a:r>
            <a:r>
              <a:rPr lang="ar-SA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. 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539552" y="2060848"/>
            <a:ext cx="8136904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        تتوقع أن يبقى ذكرها الحسن أي أن يذكرها الناس بخير عندما كانوا يستمتعون بمنظرها ورائحتها الطيبة .</a:t>
            </a:r>
          </a:p>
        </p:txBody>
      </p:sp>
      <p:pic>
        <p:nvPicPr>
          <p:cNvPr id="1075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0" y="3335338"/>
            <a:ext cx="595947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75" y="4130675"/>
            <a:ext cx="44323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50" y="5149850"/>
            <a:ext cx="2879725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30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5084763"/>
            <a:ext cx="3152775" cy="5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31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25" y="6373813"/>
            <a:ext cx="3602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مستطيل 16"/>
          <p:cNvSpPr/>
          <p:nvPr/>
        </p:nvSpPr>
        <p:spPr>
          <a:xfrm>
            <a:off x="107504" y="3779748"/>
            <a:ext cx="8928992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شبهت نفسها في البيت الثالث بالملكة المعجبة بجمالها ، وشبهت ذبولها في البيت الخامس بالعجوز الذي ذهب شبابها . 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6156176" y="4653136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طَرَحُوني لَمْ يُبالوا أيميناً أمْ شمالاً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323528" y="5662989"/>
            <a:ext cx="864096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أي أنَّ لها عُمرين : العمر الذي عاشته تسعد الناس بجميل منظرها وطيب رائحتها ، و العمر الثاني بعد زوالها إذ يذكر الناس فعالها و جمالها و رائحتها فيذكرونها بخير .    </a:t>
            </a:r>
          </a:p>
        </p:txBody>
      </p:sp>
    </p:spTree>
    <p:extLst>
      <p:ext uri="{BB962C8B-B14F-4D97-AF65-F5344CB8AC3E}">
        <p14:creationId xmlns:p14="http://schemas.microsoft.com/office/powerpoint/2010/main" val="126119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75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07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188" y="2349500"/>
            <a:ext cx="3781425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3284538"/>
            <a:ext cx="8875713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4450"/>
            <a:ext cx="7705725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8125" y="1341438"/>
            <a:ext cx="2393950" cy="6016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1412776"/>
            <a:ext cx="3676650" cy="457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650" y="2019300"/>
            <a:ext cx="19304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2060575"/>
            <a:ext cx="5818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3326750" y="4891462"/>
            <a:ext cx="104547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النباتات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1547664" y="4869160"/>
            <a:ext cx="1527982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جمع مؤنث سالم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467544" y="4869160"/>
            <a:ext cx="92525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الضمة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478395" y="5332448"/>
            <a:ext cx="92525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الضمة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3347864" y="5991671"/>
            <a:ext cx="77617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النمر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1979712" y="5991671"/>
            <a:ext cx="75212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مفرد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467544" y="5991671"/>
            <a:ext cx="92525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الضمة</a:t>
            </a:r>
          </a:p>
        </p:txBody>
      </p:sp>
    </p:spTree>
    <p:extLst>
      <p:ext uri="{BB962C8B-B14F-4D97-AF65-F5344CB8AC3E}">
        <p14:creationId xmlns:p14="http://schemas.microsoft.com/office/powerpoint/2010/main" val="381839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3" y="74613"/>
            <a:ext cx="233838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71438"/>
            <a:ext cx="65151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052513"/>
            <a:ext cx="51212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700213"/>
            <a:ext cx="187483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73238"/>
            <a:ext cx="63928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2457450"/>
            <a:ext cx="8610600" cy="334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5949950"/>
            <a:ext cx="4008438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3213689" y="3949309"/>
            <a:ext cx="10534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العاملان 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4114187" y="260648"/>
            <a:ext cx="817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الضمة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2799179" y="260648"/>
            <a:ext cx="718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مفرداً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755576" y="260648"/>
            <a:ext cx="619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جمع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2123728" y="3933056"/>
            <a:ext cx="64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مثنى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769876" y="3933056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الألف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3326909" y="4695527"/>
            <a:ext cx="813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نوعان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2122263" y="4725144"/>
            <a:ext cx="64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مثنى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755576" y="4695527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الألف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3923928" y="6021288"/>
            <a:ext cx="90762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الألف</a:t>
            </a:r>
          </a:p>
        </p:txBody>
      </p:sp>
    </p:spTree>
    <p:extLst>
      <p:ext uri="{BB962C8B-B14F-4D97-AF65-F5344CB8AC3E}">
        <p14:creationId xmlns:p14="http://schemas.microsoft.com/office/powerpoint/2010/main" val="101197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661988"/>
            <a:ext cx="8964612" cy="24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4450"/>
            <a:ext cx="7559675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113" y="3200400"/>
            <a:ext cx="496093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38500"/>
            <a:ext cx="35417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933825"/>
            <a:ext cx="467995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5373688"/>
            <a:ext cx="41402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مستطيل 7"/>
          <p:cNvSpPr/>
          <p:nvPr/>
        </p:nvSpPr>
        <p:spPr>
          <a:xfrm>
            <a:off x="2816404" y="2144007"/>
            <a:ext cx="1180131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الصيادون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1431242" y="2195572"/>
            <a:ext cx="1412566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جمع مذكر سالم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323528" y="2132856"/>
            <a:ext cx="70243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الواو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2835640" y="2607295"/>
            <a:ext cx="116089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الحطابون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431242" y="2658860"/>
            <a:ext cx="1412566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جمع مذكر سالم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323528" y="2596144"/>
            <a:ext cx="70243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الواو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6372200" y="3284984"/>
            <a:ext cx="86433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الواو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4703075" y="4869160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فاعـل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4716016" y="5323510"/>
            <a:ext cx="80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فاعـل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4725915" y="6273903"/>
            <a:ext cx="750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الواو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2267744" y="5498068"/>
            <a:ext cx="750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الواو</a:t>
            </a:r>
          </a:p>
        </p:txBody>
      </p:sp>
    </p:spTree>
    <p:extLst>
      <p:ext uri="{BB962C8B-B14F-4D97-AF65-F5344CB8AC3E}">
        <p14:creationId xmlns:p14="http://schemas.microsoft.com/office/powerpoint/2010/main" val="199033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9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9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88913"/>
            <a:ext cx="6769100" cy="391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7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00025"/>
            <a:ext cx="44291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7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005263"/>
            <a:ext cx="42354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7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288" y="4508500"/>
            <a:ext cx="3560762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7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076700"/>
            <a:ext cx="31781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7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559300"/>
            <a:ext cx="348297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72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5229225"/>
            <a:ext cx="2449513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7288697" y="3417849"/>
            <a:ext cx="955711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الضمة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5354724" y="3429000"/>
            <a:ext cx="82105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الألف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3232956" y="3429000"/>
            <a:ext cx="782587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ar-S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الواو</a:t>
            </a:r>
          </a:p>
        </p:txBody>
      </p:sp>
    </p:spTree>
    <p:extLst>
      <p:ext uri="{BB962C8B-B14F-4D97-AF65-F5344CB8AC3E}">
        <p14:creationId xmlns:p14="http://schemas.microsoft.com/office/powerpoint/2010/main" val="129227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7625"/>
            <a:ext cx="19081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4450"/>
            <a:ext cx="7056438" cy="668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69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7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7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8856662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532438"/>
            <a:ext cx="317182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45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56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4462463"/>
            <a:ext cx="30511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138" y="46038"/>
            <a:ext cx="23876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15888"/>
            <a:ext cx="3911600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765175"/>
            <a:ext cx="13208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5175"/>
            <a:ext cx="6697662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573463"/>
            <a:ext cx="19208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941888"/>
            <a:ext cx="6262687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ربع نص 8"/>
          <p:cNvSpPr txBox="1"/>
          <p:nvPr/>
        </p:nvSpPr>
        <p:spPr>
          <a:xfrm>
            <a:off x="4067944" y="5282044"/>
            <a:ext cx="504056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907704" y="6146140"/>
            <a:ext cx="504056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93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989138"/>
            <a:ext cx="14160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75" y="2420938"/>
            <a:ext cx="4508500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15888"/>
            <a:ext cx="7700962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4914840" y="282950"/>
            <a:ext cx="504056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8100392" y="980728"/>
            <a:ext cx="504056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920889" y="1654240"/>
            <a:ext cx="504056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7504" y="2483604"/>
            <a:ext cx="576064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اللون الذي يطغى على الإعلان هو اللون البني ليتناسب مع رمال الصحراء .  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595307" y="2830634"/>
            <a:ext cx="5184576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كتبت (صحراؤنا) بخط حجمه كبير لأنها تمثل العنوان ، ولتوجيه </a:t>
            </a:r>
          </a:p>
          <a:p>
            <a:pPr>
              <a:defRPr/>
            </a:pPr>
            <a:r>
              <a:rPr lang="ar-S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الأنظار إليها مما يثير القارئ ويدعوه لقراءة تفاصيل الإعلان .  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1835696" y="3789040"/>
            <a:ext cx="6768752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ar-SA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العبارة التي تدل على التعليق العملي ( فلنعمل على صونها .. والحفاظ على سلامة بيئتها ). </a:t>
            </a:r>
          </a:p>
        </p:txBody>
      </p:sp>
      <p:pic>
        <p:nvPicPr>
          <p:cNvPr id="1546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0" y="4076700"/>
            <a:ext cx="49339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486275"/>
            <a:ext cx="2808288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381500"/>
            <a:ext cx="2190750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59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4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9" dur="5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4" dur="20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7" dur="20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0650"/>
            <a:ext cx="8713787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644900"/>
            <a:ext cx="8424862" cy="31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237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7625"/>
            <a:ext cx="6624638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409575"/>
            <a:ext cx="8964612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108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" y="44450"/>
            <a:ext cx="8866188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7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09550"/>
            <a:ext cx="144938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005263"/>
            <a:ext cx="21605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05263"/>
            <a:ext cx="632460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700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0"/>
            <a:ext cx="32575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66713"/>
            <a:ext cx="52863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773238"/>
            <a:ext cx="185737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060575"/>
            <a:ext cx="52768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3789363"/>
            <a:ext cx="9144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860800"/>
            <a:ext cx="21145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63" y="4149725"/>
            <a:ext cx="41338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6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525" y="4783138"/>
            <a:ext cx="233362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61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724400"/>
            <a:ext cx="233362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386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1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5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341438"/>
            <a:ext cx="606266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981075"/>
            <a:ext cx="2357438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476250"/>
            <a:ext cx="4651375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2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4450"/>
            <a:ext cx="215265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18859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950" y="44450"/>
            <a:ext cx="414655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75" y="2133600"/>
            <a:ext cx="726440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53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5805488"/>
            <a:ext cx="67691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4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0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0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0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0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15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844675"/>
            <a:ext cx="8907463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539750"/>
            <a:ext cx="7215187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50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44450"/>
            <a:ext cx="2447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4450"/>
            <a:ext cx="29051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52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44450"/>
            <a:ext cx="8891587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97200"/>
            <a:ext cx="8569325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658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8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1844675"/>
            <a:ext cx="30988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5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44450"/>
            <a:ext cx="660400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6838"/>
            <a:ext cx="813752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5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989138"/>
            <a:ext cx="248602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420938"/>
            <a:ext cx="871378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111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7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74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7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7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41400"/>
            <a:ext cx="8832850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41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69850"/>
            <a:ext cx="32543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4450"/>
            <a:ext cx="2854325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692150"/>
            <a:ext cx="7488238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190875"/>
            <a:ext cx="532923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3656013"/>
            <a:ext cx="8364538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6381750"/>
            <a:ext cx="7343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449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900" y="4365625"/>
            <a:ext cx="60118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16632"/>
            <a:ext cx="2382019" cy="5817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88640"/>
            <a:ext cx="3790950" cy="4381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836712"/>
            <a:ext cx="4102003" cy="488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1484784"/>
            <a:ext cx="7776864" cy="28316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138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5300663"/>
            <a:ext cx="38957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6165850"/>
            <a:ext cx="4494212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1914796" y="2332627"/>
            <a:ext cx="556563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أتألم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1907704" y="2708920"/>
            <a:ext cx="556563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تأتي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1732977" y="3100898"/>
            <a:ext cx="731290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الرأس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803509" y="3494391"/>
            <a:ext cx="660758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يتأخر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1890071" y="3910754"/>
            <a:ext cx="574196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ينأى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1123631" y="2708920"/>
            <a:ext cx="548548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تأكل</a:t>
            </a:r>
          </a:p>
        </p:txBody>
      </p:sp>
      <p:sp>
        <p:nvSpPr>
          <p:cNvPr id="15" name="مربع نص 14"/>
          <p:cNvSpPr txBox="1"/>
          <p:nvPr/>
        </p:nvSpPr>
        <p:spPr>
          <a:xfrm>
            <a:off x="6090217" y="4720042"/>
            <a:ext cx="504056" cy="52322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eiryo"/>
                <a:ea typeface="Meiryo"/>
                <a:cs typeface="+mn-cs"/>
              </a:rPr>
              <a:t>✔</a:t>
            </a:r>
            <a:endParaRPr lang="ar-SA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5481490" y="5633844"/>
            <a:ext cx="881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cs typeface="+mn-cs"/>
              </a:rPr>
              <a:t>الألف</a:t>
            </a:r>
          </a:p>
        </p:txBody>
      </p:sp>
    </p:spTree>
    <p:extLst>
      <p:ext uri="{BB962C8B-B14F-4D97-AF65-F5344CB8AC3E}">
        <p14:creationId xmlns:p14="http://schemas.microsoft.com/office/powerpoint/2010/main" val="7179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063" y="22225"/>
            <a:ext cx="372745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4813"/>
            <a:ext cx="87122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698875"/>
            <a:ext cx="8424863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789363"/>
            <a:ext cx="41767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مستطيل 5"/>
          <p:cNvSpPr/>
          <p:nvPr/>
        </p:nvSpPr>
        <p:spPr>
          <a:xfrm>
            <a:off x="2647871" y="1196752"/>
            <a:ext cx="1132041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متماثلتانَ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1115616" y="1599183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الألفُ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4685527" y="2027395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الْفتحة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6394634" y="2398586"/>
            <a:ext cx="1013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السكونُ 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6416599" y="2751311"/>
            <a:ext cx="1013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السكونُ 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4522294" y="3144804"/>
            <a:ext cx="1013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السكونُ 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4693714" y="2398586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الْفتحة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4704865" y="2773613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الْفتحة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2815457" y="2393484"/>
            <a:ext cx="79701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الْفتحة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2843808" y="2751311"/>
            <a:ext cx="79701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الْفتحة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2854959" y="3133653"/>
            <a:ext cx="79701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الْفتحة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1115616" y="239127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الألفُ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1115616" y="2751311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الألفُ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1115616" y="3144804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الألفُ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6616835" y="3183359"/>
            <a:ext cx="83548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الْفتحة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6583299" y="1628800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الْفتحة</a:t>
            </a:r>
          </a:p>
        </p:txBody>
      </p:sp>
    </p:spTree>
    <p:extLst>
      <p:ext uri="{BB962C8B-B14F-4D97-AF65-F5344CB8AC3E}">
        <p14:creationId xmlns:p14="http://schemas.microsoft.com/office/powerpoint/2010/main" val="115445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1" dur="20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9213"/>
            <a:ext cx="2847975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93663"/>
            <a:ext cx="6046788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484313"/>
            <a:ext cx="259238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400" y="1989138"/>
            <a:ext cx="596265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638425"/>
            <a:ext cx="287972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989138"/>
            <a:ext cx="8715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200" y="4868863"/>
            <a:ext cx="41338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868863"/>
            <a:ext cx="248285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6304899" y="3445253"/>
            <a:ext cx="853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مكافأة 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7511250" y="3445253"/>
            <a:ext cx="819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كافأت 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6333752" y="4039429"/>
            <a:ext cx="832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مبادأة 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7612237" y="4039429"/>
            <a:ext cx="7264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بدأت 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3354276" y="3456404"/>
            <a:ext cx="679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مأمن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4486888" y="3456404"/>
            <a:ext cx="720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يأمن</a:t>
            </a: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3296568" y="4056629"/>
            <a:ext cx="737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مأخذ 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4514139" y="4056629"/>
            <a:ext cx="692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يأخذ </a:t>
            </a:r>
          </a:p>
        </p:txBody>
      </p:sp>
      <p:sp>
        <p:nvSpPr>
          <p:cNvPr id="18" name="مستطيل 17"/>
          <p:cNvSpPr/>
          <p:nvPr/>
        </p:nvSpPr>
        <p:spPr>
          <a:xfrm>
            <a:off x="267295" y="3411800"/>
            <a:ext cx="81464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تأديب </a:t>
            </a:r>
          </a:p>
        </p:txBody>
      </p:sp>
      <p:sp>
        <p:nvSpPr>
          <p:cNvPr id="19" name="مستطيل 18"/>
          <p:cNvSpPr/>
          <p:nvPr/>
        </p:nvSpPr>
        <p:spPr>
          <a:xfrm>
            <a:off x="1523339" y="3411800"/>
            <a:ext cx="731290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تأدب </a:t>
            </a:r>
          </a:p>
        </p:txBody>
      </p:sp>
      <p:sp>
        <p:nvSpPr>
          <p:cNvPr id="20" name="مستطيل 19"/>
          <p:cNvSpPr/>
          <p:nvPr/>
        </p:nvSpPr>
        <p:spPr>
          <a:xfrm>
            <a:off x="196763" y="4012025"/>
            <a:ext cx="88517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تأصيل </a:t>
            </a:r>
          </a:p>
        </p:txBody>
      </p:sp>
      <p:sp>
        <p:nvSpPr>
          <p:cNvPr id="21" name="مستطيل 20"/>
          <p:cNvSpPr/>
          <p:nvPr/>
        </p:nvSpPr>
        <p:spPr>
          <a:xfrm>
            <a:off x="1452806" y="4012025"/>
            <a:ext cx="80182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تأصل </a:t>
            </a:r>
          </a:p>
        </p:txBody>
      </p:sp>
      <p:sp>
        <p:nvSpPr>
          <p:cNvPr id="22" name="مستطيل 21"/>
          <p:cNvSpPr/>
          <p:nvPr/>
        </p:nvSpPr>
        <p:spPr>
          <a:xfrm>
            <a:off x="6321169" y="5328612"/>
            <a:ext cx="62709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يأمر</a:t>
            </a:r>
          </a:p>
        </p:txBody>
      </p:sp>
      <p:sp>
        <p:nvSpPr>
          <p:cNvPr id="23" name="مستطيل 22"/>
          <p:cNvSpPr/>
          <p:nvPr/>
        </p:nvSpPr>
        <p:spPr>
          <a:xfrm>
            <a:off x="6189723" y="5797949"/>
            <a:ext cx="758541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بدأت </a:t>
            </a:r>
          </a:p>
        </p:txBody>
      </p:sp>
      <p:sp>
        <p:nvSpPr>
          <p:cNvPr id="24" name="مستطيل 23"/>
          <p:cNvSpPr/>
          <p:nvPr/>
        </p:nvSpPr>
        <p:spPr>
          <a:xfrm>
            <a:off x="6175158" y="6281916"/>
            <a:ext cx="75212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تأخر </a:t>
            </a:r>
          </a:p>
        </p:txBody>
      </p:sp>
    </p:spTree>
    <p:extLst>
      <p:ext uri="{BB962C8B-B14F-4D97-AF65-F5344CB8AC3E}">
        <p14:creationId xmlns:p14="http://schemas.microsoft.com/office/powerpoint/2010/main" val="63573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25" y="74613"/>
            <a:ext cx="2479675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85725"/>
            <a:ext cx="35433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692150"/>
            <a:ext cx="2616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25538"/>
            <a:ext cx="6669087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573463"/>
            <a:ext cx="70199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8" y="5300663"/>
            <a:ext cx="1881187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473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82550"/>
            <a:ext cx="2297112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66675"/>
            <a:ext cx="18954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765175"/>
            <a:ext cx="8877300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4857750"/>
            <a:ext cx="21939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581525"/>
            <a:ext cx="6697662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557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4450"/>
            <a:ext cx="8064500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504950"/>
            <a:ext cx="3783013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628775"/>
            <a:ext cx="496887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143125"/>
            <a:ext cx="8280400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013325"/>
            <a:ext cx="828040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مستطيل 6"/>
          <p:cNvSpPr/>
          <p:nvPr/>
        </p:nvSpPr>
        <p:spPr>
          <a:xfrm>
            <a:off x="4427984" y="2564904"/>
            <a:ext cx="2800767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�خلق  الله الخلق أجمعين 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2685177" y="2939931"/>
            <a:ext cx="4479111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قالت الوردة : عرفي يُسعد كل من شمه . 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3788043" y="3356992"/>
            <a:ext cx="337624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تزهو البلاد بشبابها العاملين . 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4067944" y="3717032"/>
            <a:ext cx="305083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سار الطاووس في اختيال . 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4452093" y="4115627"/>
            <a:ext cx="270779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البخيل أودى </a:t>
            </a:r>
            <a:r>
              <a:rPr lang="ar-SA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به</a:t>
            </a: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بخله . �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3491880" y="4509120"/>
            <a:ext cx="363272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لما أقبل الشيب ذوي الشباب .   �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5624067" y="5919663"/>
            <a:ext cx="21162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عَطَّرَ الأَرجاءَ عَرْفِي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3340092" y="5919663"/>
            <a:ext cx="1771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زَادَهُ الْعِطْرُ كمالا</a:t>
            </a:r>
          </a:p>
        </p:txBody>
      </p:sp>
    </p:spTree>
    <p:extLst>
      <p:ext uri="{BB962C8B-B14F-4D97-AF65-F5344CB8AC3E}">
        <p14:creationId xmlns:p14="http://schemas.microsoft.com/office/powerpoint/2010/main" val="413718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</Words>
  <Application>Microsoft Office PowerPoint</Application>
  <PresentationFormat>عرض على الشاشة (3:4)‏</PresentationFormat>
  <Paragraphs>94</Paragraphs>
  <Slides>26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26</vt:i4>
      </vt:variant>
    </vt:vector>
  </HeadingPairs>
  <TitlesOfParts>
    <vt:vector size="27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1</cp:revision>
  <dcterms:created xsi:type="dcterms:W3CDTF">2011-10-04T13:46:20Z</dcterms:created>
  <dcterms:modified xsi:type="dcterms:W3CDTF">2011-10-04T13:46:55Z</dcterms:modified>
</cp:coreProperties>
</file>