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5436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1620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646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957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5941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06297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0239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2090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3716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2763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5111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EAAF7-4F6B-4009-A426-1EC0EB862730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AF83F-AC87-4C86-B798-163495F18E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404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8964613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94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92075"/>
            <a:ext cx="24415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6038"/>
            <a:ext cx="19621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08050"/>
            <a:ext cx="8964613" cy="588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73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76200"/>
            <a:ext cx="9037638" cy="666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84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933825"/>
            <a:ext cx="7129462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425926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3975"/>
            <a:ext cx="8748713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6012160" y="4149080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23928" y="4849996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923928" y="5570076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940152" y="6309320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17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16113"/>
            <a:ext cx="5399088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82550"/>
            <a:ext cx="6891337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708275"/>
            <a:ext cx="792162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343400"/>
            <a:ext cx="7272338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7885113" y="476250"/>
            <a:ext cx="911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7030A0"/>
                </a:solidFill>
                <a:latin typeface="Calibri" pitchFamily="34" charset="0"/>
              </a:rPr>
              <a:t>الضوضاء</a:t>
            </a:r>
            <a:endParaRPr lang="ar-SA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7092950" y="476250"/>
            <a:ext cx="841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7030A0"/>
                </a:solidFill>
                <a:latin typeface="Calibri" pitchFamily="34" charset="0"/>
              </a:rPr>
              <a:t>الضجيج </a:t>
            </a:r>
            <a:endParaRPr lang="ar-SA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6516688" y="476250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7030A0"/>
                </a:solidFill>
                <a:latin typeface="Calibri" pitchFamily="34" charset="0"/>
              </a:rPr>
              <a:t>التوتر</a:t>
            </a:r>
            <a:endParaRPr lang="ar-SA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4965700" y="665163"/>
            <a:ext cx="788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C00000"/>
                </a:solidFill>
                <a:latin typeface="Calibri" pitchFamily="34" charset="0"/>
              </a:rPr>
              <a:t>إضعاف </a:t>
            </a:r>
            <a:endParaRPr lang="ar-SA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2290763" y="476250"/>
            <a:ext cx="9826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0070C0"/>
                </a:solidFill>
                <a:latin typeface="Calibri" pitchFamily="34" charset="0"/>
              </a:rPr>
              <a:t>المتدهورة </a:t>
            </a:r>
            <a:endParaRPr lang="ar-SA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83113" y="1259468"/>
            <a:ext cx="3265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نوع يؤكل من الثمار ، منه الحلو والمر .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966673" y="1628800"/>
            <a:ext cx="2677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لحمة في جانب الحلق قرب اللهاة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966913" y="3068638"/>
            <a:ext cx="110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latin typeface="Courier New" pitchFamily="49" charset="0"/>
                <a:cs typeface="Courier New" pitchFamily="49" charset="0"/>
              </a:rPr>
              <a:t>جراثيم</a:t>
            </a:r>
            <a:endParaRPr lang="ar-SA" sz="20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422400" y="3478213"/>
            <a:ext cx="2030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latin typeface="Courier New" pitchFamily="49" charset="0"/>
                <a:cs typeface="Courier New" pitchFamily="49" charset="0"/>
              </a:rPr>
              <a:t>النمر العربي</a:t>
            </a:r>
            <a:endParaRPr lang="ar-SA" sz="20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50988" y="3898900"/>
            <a:ext cx="1790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latin typeface="Calibri" pitchFamily="34" charset="0"/>
              </a:rPr>
              <a:t>12 / 9 / 1406هـ</a:t>
            </a:r>
            <a:endParaRPr lang="ar-SA" sz="2000">
              <a:latin typeface="Calibri" pitchFamily="34" charset="0"/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3779838" y="5157788"/>
            <a:ext cx="1512887" cy="50323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7" name="شكل بيضاوي 16"/>
          <p:cNvSpPr/>
          <p:nvPr/>
        </p:nvSpPr>
        <p:spPr>
          <a:xfrm>
            <a:off x="4211638" y="5949950"/>
            <a:ext cx="792162" cy="5032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" name="مستطيل 17"/>
          <p:cNvSpPr/>
          <p:nvPr/>
        </p:nvSpPr>
        <p:spPr>
          <a:xfrm>
            <a:off x="179512" y="6448234"/>
            <a:ext cx="4896544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تسبب للإنسان الاضطراب </a:t>
            </a:r>
            <a:r>
              <a:rPr lang="ar-SA" sz="1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و</a:t>
            </a:r>
            <a:r>
              <a:rPr lang="ar-SA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الضيق وتوتر الأعصاب وتعوق الاستيعاب .</a:t>
            </a:r>
          </a:p>
        </p:txBody>
      </p:sp>
    </p:spTree>
    <p:extLst>
      <p:ext uri="{BB962C8B-B14F-4D97-AF65-F5344CB8AC3E}">
        <p14:creationId xmlns:p14="http://schemas.microsoft.com/office/powerpoint/2010/main" val="95895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98425"/>
            <a:ext cx="665797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628775"/>
            <a:ext cx="14732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00213"/>
            <a:ext cx="75596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84538"/>
            <a:ext cx="8640763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51520" y="476672"/>
            <a:ext cx="8496944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يستخدم الإنسان فرشاة الأسنان الخاصة </a:t>
            </a:r>
            <a:r>
              <a:rPr lang="ar-S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به</a:t>
            </a: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ليحافظ على صحته </a:t>
            </a:r>
            <a:r>
              <a:rPr lang="ar-S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و</a:t>
            </a: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حتى لا تنتقل إليه الأمراض المعدية 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842397" y="1313364"/>
            <a:ext cx="7598555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يستطيع الإنسان أن يقي نفسه من خطر الضوضاء باستخدام التقنية التي تساعده على ذلك .   </a:t>
            </a:r>
          </a:p>
        </p:txBody>
      </p:sp>
    </p:spTree>
    <p:extLst>
      <p:ext uri="{BB962C8B-B14F-4D97-AF65-F5344CB8AC3E}">
        <p14:creationId xmlns:p14="http://schemas.microsoft.com/office/powerpoint/2010/main" val="307439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860800"/>
            <a:ext cx="16319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3500"/>
            <a:ext cx="2714625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620713"/>
            <a:ext cx="288607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268413"/>
            <a:ext cx="3825875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8900"/>
            <a:ext cx="395922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3506788"/>
            <a:ext cx="43307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52963"/>
            <a:ext cx="29162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3463"/>
            <a:ext cx="3168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4486275"/>
            <a:ext cx="3059112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مربع نص 10"/>
          <p:cNvSpPr txBox="1"/>
          <p:nvPr/>
        </p:nvSpPr>
        <p:spPr>
          <a:xfrm>
            <a:off x="7020272" y="1628800"/>
            <a:ext cx="360040" cy="52322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eiryo"/>
                <a:ea typeface="Meiryo"/>
                <a:cs typeface="+mn-cs"/>
              </a:rPr>
              <a:t>!</a:t>
            </a:r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92080" y="2113692"/>
            <a:ext cx="360040" cy="52322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eiryo"/>
                <a:ea typeface="Meiryo"/>
                <a:cs typeface="+mn-cs"/>
              </a:rPr>
              <a:t>!</a:t>
            </a:r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020272" y="2579193"/>
            <a:ext cx="360040" cy="52322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eiryo"/>
                <a:ea typeface="Meiryo"/>
                <a:cs typeface="+mn-cs"/>
              </a:rPr>
              <a:t>!</a:t>
            </a:r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6493914" y="2944335"/>
            <a:ext cx="360040" cy="523220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eiryo"/>
                <a:ea typeface="Meiryo"/>
                <a:cs typeface="+mn-cs"/>
              </a:rPr>
              <a:t>!</a:t>
            </a:r>
            <a:endParaRPr lang="ar-S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15616" y="3933056"/>
            <a:ext cx="1433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أسرع الخيل </a:t>
            </a:r>
          </a:p>
        </p:txBody>
      </p:sp>
    </p:spTree>
    <p:extLst>
      <p:ext uri="{BB962C8B-B14F-4D97-AF65-F5344CB8AC3E}">
        <p14:creationId xmlns:p14="http://schemas.microsoft.com/office/powerpoint/2010/main" val="22903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03188"/>
            <a:ext cx="6624638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4941888"/>
            <a:ext cx="230505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6586493" y="620688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أعلى السحاب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059832" y="620688"/>
            <a:ext cx="1468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أضخم الشجر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936063" y="3925741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أكثر الدخان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275856" y="3933056"/>
            <a:ext cx="1253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أقدم القطار</a:t>
            </a:r>
          </a:p>
        </p:txBody>
      </p:sp>
    </p:spTree>
    <p:extLst>
      <p:ext uri="{BB962C8B-B14F-4D97-AF65-F5344CB8AC3E}">
        <p14:creationId xmlns:p14="http://schemas.microsoft.com/office/powerpoint/2010/main" val="201903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5" y="50800"/>
            <a:ext cx="29702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88125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213100"/>
            <a:ext cx="55673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751263"/>
            <a:ext cx="6480175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00625"/>
            <a:ext cx="2160587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6092825"/>
            <a:ext cx="46005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00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6408737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5" y="115888"/>
            <a:ext cx="247491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836613"/>
            <a:ext cx="27146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62531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628775"/>
            <a:ext cx="283845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88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38113"/>
            <a:ext cx="4643438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6638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38" y="620713"/>
            <a:ext cx="598011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3338513"/>
            <a:ext cx="542607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759200"/>
            <a:ext cx="7208837" cy="298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8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316865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15888"/>
            <a:ext cx="4927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42950"/>
            <a:ext cx="87137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2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2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349500"/>
            <a:ext cx="446563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4813"/>
            <a:ext cx="50879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50" y="66675"/>
            <a:ext cx="608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66675"/>
            <a:ext cx="722312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15888"/>
            <a:ext cx="1382713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4001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566988"/>
            <a:ext cx="2740025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365625"/>
            <a:ext cx="1728787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381500"/>
            <a:ext cx="1655763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149725"/>
            <a:ext cx="5472113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24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450"/>
            <a:ext cx="799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4813"/>
            <a:ext cx="1457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58850"/>
            <a:ext cx="8964613" cy="549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6453188"/>
            <a:ext cx="31416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88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6675"/>
            <a:ext cx="50768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03363"/>
            <a:ext cx="32385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349500"/>
            <a:ext cx="25844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2743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233738"/>
            <a:ext cx="207486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959225"/>
            <a:ext cx="7205662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مربع نص 7"/>
          <p:cNvSpPr txBox="1"/>
          <p:nvPr/>
        </p:nvSpPr>
        <p:spPr>
          <a:xfrm>
            <a:off x="1547664" y="4581128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514211" y="5157192"/>
            <a:ext cx="504056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eiryo"/>
                <a:ea typeface="Meiryo"/>
                <a:cs typeface="+mn-cs"/>
              </a:rPr>
              <a:t>✖</a:t>
            </a:r>
            <a:endParaRPr lang="ar-SA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520260" y="5656146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514211" y="6254512"/>
            <a:ext cx="504056" cy="461665"/>
          </a:xfrm>
          <a:prstGeom prst="rect">
            <a:avLst/>
          </a:prstGeom>
          <a:noFill/>
        </p:spPr>
        <p:txBody>
          <a:bodyPr rtlCol="1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eiryo"/>
                <a:ea typeface="Meiryo"/>
                <a:cs typeface="+mn-cs"/>
              </a:rPr>
              <a:t>✖</a:t>
            </a:r>
            <a:endParaRPr lang="ar-SA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8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9213"/>
            <a:ext cx="3435350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3663"/>
            <a:ext cx="5543550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852738"/>
            <a:ext cx="80645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97425"/>
            <a:ext cx="881221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70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8" y="188913"/>
            <a:ext cx="59817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65400"/>
            <a:ext cx="7993063" cy="352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0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4450"/>
            <a:ext cx="23939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4450"/>
            <a:ext cx="25923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150"/>
            <a:ext cx="8785225" cy="605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9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1438"/>
            <a:ext cx="8964612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27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2225"/>
            <a:ext cx="7056438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57150"/>
            <a:ext cx="258445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765175"/>
            <a:ext cx="213518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8" y="6453188"/>
            <a:ext cx="467836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59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974975"/>
            <a:ext cx="3055937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37063"/>
            <a:ext cx="55991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69850"/>
            <a:ext cx="12319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69850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57563"/>
            <a:ext cx="84963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868863"/>
            <a:ext cx="3313112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868863"/>
            <a:ext cx="3313112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4376738" y="3451225"/>
            <a:ext cx="898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الأسماك </a:t>
            </a:r>
            <a:endParaRPr lang="ar-SA" sz="20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3419475" y="3451225"/>
            <a:ext cx="91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و الطيور</a:t>
            </a:r>
            <a:endParaRPr lang="ar-SA" sz="20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979613" y="3455988"/>
            <a:ext cx="796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النباتات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6510338" y="3881438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تــلوث</a:t>
            </a:r>
            <a:endParaRPr lang="ar-SA" sz="20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993900" y="3887788"/>
            <a:ext cx="896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الأسماك </a:t>
            </a:r>
            <a:endParaRPr lang="ar-SA" sz="20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258888" y="3887788"/>
            <a:ext cx="847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والطيور</a:t>
            </a:r>
            <a:endParaRPr lang="ar-SA" sz="20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395288" y="3892550"/>
            <a:ext cx="912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  <a:latin typeface="Calibri" pitchFamily="34" charset="0"/>
              </a:rPr>
              <a:t>والنباتات</a:t>
            </a:r>
          </a:p>
        </p:txBody>
      </p:sp>
    </p:spTree>
    <p:extLst>
      <p:ext uri="{BB962C8B-B14F-4D97-AF65-F5344CB8AC3E}">
        <p14:creationId xmlns:p14="http://schemas.microsoft.com/office/powerpoint/2010/main" val="5276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0"/>
            <a:ext cx="23907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50800"/>
            <a:ext cx="23241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188913"/>
            <a:ext cx="3395662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836613"/>
            <a:ext cx="302577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2133600"/>
            <a:ext cx="8891588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179512" y="1681063"/>
            <a:ext cx="8784976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كلها تشير إلى التلوث بأنواعه ( التربة ، الهواء ، الماء ، الضوضاء )  وتأثيره على الإنسان .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3491880" y="2977788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051720" y="2977788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932040" y="3409836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051720" y="3395547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860032" y="3792178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051720" y="3819582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882334" y="4251630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11560" y="4248492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860032" y="4653136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84156" y="4675438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860032" y="5085184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491880" y="5085184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39552" y="5085184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882334" y="5498068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3491880" y="5517232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1979712" y="5517232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539552" y="5517232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539552" y="5930116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4932040" y="6362164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2012218" y="6347875"/>
            <a:ext cx="43204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85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98425"/>
            <a:ext cx="72580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8856662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2349500"/>
            <a:ext cx="6138862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84963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1072463" y="971436"/>
            <a:ext cx="2690159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قطع الأشجار والعبث بالحدائق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95509" y="1331476"/>
            <a:ext cx="3900427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صوت المذياع المرتفع </a:t>
            </a:r>
            <a:r>
              <a:rPr lang="ar-S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و</a:t>
            </a: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الضوضاء المستمرة 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349182" y="1340768"/>
            <a:ext cx="4123245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الهدوء </a:t>
            </a:r>
            <a:r>
              <a:rPr lang="ar-S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و</a:t>
            </a: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الاستمتاع إلى المذياع بصوت منخفض 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973133" y="1700808"/>
            <a:ext cx="350608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استخدام المبيد المعتدل مع تهوية المكان 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51520" y="3861048"/>
            <a:ext cx="367240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يحذر النبي ( صلى الله عليه وسلم ) من التبرز في الأماكن التي يستعملها الناس بكثرة ، ولما في هذا الفعل من تلويث للمكان وتنجيسه بهذه القذارة . </a:t>
            </a:r>
          </a:p>
        </p:txBody>
      </p:sp>
    </p:spTree>
    <p:extLst>
      <p:ext uri="{BB962C8B-B14F-4D97-AF65-F5344CB8AC3E}">
        <p14:creationId xmlns:p14="http://schemas.microsoft.com/office/powerpoint/2010/main" val="208760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8891588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129213"/>
            <a:ext cx="1276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516563"/>
            <a:ext cx="4497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206916" y="542631"/>
            <a:ext cx="3816424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يحث النبي( صلى الله عليه وسلم ) على زراعة الأشجار وهي من أهم مكونات البيئة التي يجب المحافظة عليها ، والاهتمام بها ، ويبين الأجر الذي يحصل عليه من يقوم بهذا العمل ، وفائدته لبقية المخلوقات .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51520" y="3087107"/>
            <a:ext cx="3744416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يأمرنا النبي ( صلى الله عليه وسلم) بأن ننظف أفنيتنا المحيطة بمنازلنا ونزيل منها النفايات لتكون نظيفة دائمًا ، ولا نلقي النفايات فيهاشابه اليهود ، بذلك لأن في ذلك حفاظًا على البيئة .</a:t>
            </a:r>
          </a:p>
        </p:txBody>
      </p:sp>
    </p:spTree>
    <p:extLst>
      <p:ext uri="{BB962C8B-B14F-4D97-AF65-F5344CB8AC3E}">
        <p14:creationId xmlns:p14="http://schemas.microsoft.com/office/powerpoint/2010/main" val="326491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195888"/>
            <a:ext cx="705643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15888"/>
            <a:ext cx="25177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22733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717550"/>
            <a:ext cx="903605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91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4516438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46038"/>
            <a:ext cx="13208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76250"/>
            <a:ext cx="324008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13" y="2708275"/>
            <a:ext cx="272573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346325"/>
            <a:ext cx="2233612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581525"/>
            <a:ext cx="17637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652963"/>
            <a:ext cx="274161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05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7137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925888"/>
            <a:ext cx="4176713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86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265</Words>
  <Application>Microsoft Office PowerPoint</Application>
  <PresentationFormat>عرض على الشاشة (3:4)‏</PresentationFormat>
  <Paragraphs>65</Paragraphs>
  <Slides>27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28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2011-10-04T13:43:53Z</dcterms:created>
  <dcterms:modified xsi:type="dcterms:W3CDTF">2011-10-04T13:44:57Z</dcterms:modified>
</cp:coreProperties>
</file>