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4189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6779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529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3024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625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7720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8039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2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9685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297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742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53122-662C-4B84-BEE3-A094D1D632F7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3B6B4-4BBA-4271-8D9E-CF40A65BC53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276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71438"/>
            <a:ext cx="9036050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0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221163"/>
            <a:ext cx="39433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4450"/>
            <a:ext cx="896461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581525"/>
            <a:ext cx="651351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4652963"/>
            <a:ext cx="25193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1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450"/>
            <a:ext cx="891857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4076700"/>
            <a:ext cx="85820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7418388" y="4730750"/>
            <a:ext cx="687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أمضى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6770688" y="4730750"/>
            <a:ext cx="550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اتجه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5729288" y="4730750"/>
            <a:ext cx="681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الذابلة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4548188" y="4730750"/>
            <a:ext cx="85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الضعيفة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817938" y="4730750"/>
            <a:ext cx="536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بارز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3017838" y="4730750"/>
            <a:ext cx="728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يضرب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2420938" y="4730750"/>
            <a:ext cx="604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شفاء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79512" y="5805264"/>
            <a:ext cx="878497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الأمراض الصدرية – بصره الزائغ – الوجوه الشاحبة – الأجسام الهزيلة – الأبدان – يغسل يديه – كان قصيراً نحيفاً – دقيق الأعضاء – إلا أنه كبير الرأس – أصلعه – واسع العينين – جاحظ الحدقتين – حاد النظرة – الرئة اليسرى .  </a:t>
            </a:r>
          </a:p>
        </p:txBody>
      </p:sp>
    </p:spTree>
    <p:extLst>
      <p:ext uri="{BB962C8B-B14F-4D97-AF65-F5344CB8AC3E}">
        <p14:creationId xmlns:p14="http://schemas.microsoft.com/office/powerpoint/2010/main" val="235293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65088"/>
            <a:ext cx="52339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6675"/>
            <a:ext cx="230346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49275"/>
            <a:ext cx="896461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2420938"/>
            <a:ext cx="59912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775" y="3306763"/>
            <a:ext cx="18192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105275"/>
            <a:ext cx="24384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013325"/>
            <a:ext cx="23241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905500"/>
            <a:ext cx="32480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36875"/>
            <a:ext cx="84978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67125"/>
            <a:ext cx="84978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30725"/>
            <a:ext cx="84978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467350"/>
            <a:ext cx="84978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30950"/>
            <a:ext cx="84963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7163" y="1125538"/>
            <a:ext cx="66246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1600" b="1">
                <a:solidFill>
                  <a:srgbClr val="0000FF"/>
                </a:solidFill>
              </a:rPr>
              <a:t>لقيت رسوم الاستهزاء بنبينا محمد -صلى الله عليه وسلم – استنكاراً شديداً من المسلمين جميعهم .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3563938" y="1506538"/>
            <a:ext cx="3240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>
                <a:solidFill>
                  <a:srgbClr val="0000FF"/>
                </a:solidFill>
              </a:rPr>
              <a:t>في الحروب مناظر تقشعر منه الأبدان .</a:t>
            </a: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3419475" y="2009775"/>
            <a:ext cx="338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>
                <a:solidFill>
                  <a:srgbClr val="0000FF"/>
                </a:solidFill>
              </a:rPr>
              <a:t>أصاب زجاج سيارتي خدش يجب إصلاحه .</a:t>
            </a:r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4303713" y="5386388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/>
              <a:t>أوصاه الطبيب بتناول الغذاء الجيد وأخذ الراحة الكافية . </a:t>
            </a:r>
            <a:endParaRPr lang="ar-SA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5364163" y="6270625"/>
            <a:ext cx="3563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/>
              <a:t>لأن الطبيب شك بإصابته في الرئة اليسرى . </a:t>
            </a:r>
            <a:endParaRPr lang="ar-SA"/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6826250" y="4448175"/>
            <a:ext cx="1906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/>
              <a:t>خدش بالرئة اليسرى .</a:t>
            </a:r>
            <a:endParaRPr lang="ar-SA"/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4716463" y="3584575"/>
            <a:ext cx="406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/>
              <a:t>من أسباب مرض رشدي أنه لا يحافظ على صحته .</a:t>
            </a:r>
            <a:endParaRPr lang="ar-SA"/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4716463" y="2852738"/>
            <a:ext cx="4067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/>
              <a:t>اذهب إلى الطبيب فلان ليصور صدرك بالأشعة .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2198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4" grpId="0"/>
      <p:bldP spid="25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15888"/>
            <a:ext cx="6457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0213"/>
            <a:ext cx="82883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97300"/>
            <a:ext cx="8116887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7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69850"/>
            <a:ext cx="6126163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04775"/>
            <a:ext cx="246221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703263"/>
            <a:ext cx="2957513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6163"/>
            <a:ext cx="8113713" cy="406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36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2647950"/>
            <a:ext cx="71723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23825"/>
            <a:ext cx="25796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719138"/>
            <a:ext cx="4843462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8853487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2016125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4660049" y="4293096"/>
            <a:ext cx="70403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أكرم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06915" y="4365104"/>
            <a:ext cx="363895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حاتم الطائي أكرم العرب في زمانه 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586831" y="4800988"/>
            <a:ext cx="78739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أجمل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362402" y="4839543"/>
            <a:ext cx="2643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� الغزال أجمل من القرد 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572000" y="5426060"/>
            <a:ext cx="72968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أكمل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35342" y="5460211"/>
            <a:ext cx="373692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أكمل المؤمنين إيماناً أحاسنهم أخلاقاً .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4485841" y="5991671"/>
            <a:ext cx="88838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أحسن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547664" y="6063679"/>
            <a:ext cx="2263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الإتقان أحسن العمل 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6311158" y="692696"/>
            <a:ext cx="83708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أفضل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6781817" y="1177588"/>
            <a:ext cx="74251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أخف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6352964" y="1703946"/>
            <a:ext cx="85632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أسرع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6923671" y="2235406"/>
            <a:ext cx="83708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أوسع</a:t>
            </a:r>
          </a:p>
        </p:txBody>
      </p:sp>
    </p:spTree>
    <p:extLst>
      <p:ext uri="{BB962C8B-B14F-4D97-AF65-F5344CB8AC3E}">
        <p14:creationId xmlns:p14="http://schemas.microsoft.com/office/powerpoint/2010/main" val="263803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2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44450"/>
            <a:ext cx="27432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746125"/>
            <a:ext cx="70802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341438"/>
            <a:ext cx="75644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916113"/>
            <a:ext cx="8720138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60800"/>
            <a:ext cx="8785225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508500"/>
            <a:ext cx="62325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868863"/>
            <a:ext cx="2162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6671383" y="2792079"/>
            <a:ext cx="95731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الهواء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900398" y="2537500"/>
            <a:ext cx="120097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الأعضاء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413343" y="2492896"/>
            <a:ext cx="79861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جــاء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424569" y="2712202"/>
            <a:ext cx="97494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الشفاء</a:t>
            </a:r>
          </a:p>
        </p:txBody>
      </p:sp>
    </p:spTree>
    <p:extLst>
      <p:ext uri="{BB962C8B-B14F-4D97-AF65-F5344CB8AC3E}">
        <p14:creationId xmlns:p14="http://schemas.microsoft.com/office/powerpoint/2010/main" val="15924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300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8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492375"/>
            <a:ext cx="516572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141538"/>
            <a:ext cx="415131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4450"/>
            <a:ext cx="21590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4450"/>
            <a:ext cx="23463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644525"/>
            <a:ext cx="882015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949575"/>
            <a:ext cx="8964612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30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90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90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668713"/>
            <a:ext cx="88915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450"/>
            <a:ext cx="85693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412875"/>
            <a:ext cx="41052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412875"/>
            <a:ext cx="47164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55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8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104775"/>
            <a:ext cx="8964612" cy="669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38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6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15888"/>
            <a:ext cx="8964612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1275"/>
            <a:ext cx="26654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14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87312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0137" y="2579148"/>
            <a:ext cx="2186359" cy="561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1252" y="2708920"/>
            <a:ext cx="2580908" cy="433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188" y="2609850"/>
            <a:ext cx="22098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8" y="3262313"/>
            <a:ext cx="3789362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789363"/>
            <a:ext cx="258127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5157788"/>
            <a:ext cx="267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516563"/>
            <a:ext cx="57150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4848264" y="868650"/>
            <a:ext cx="246004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أهمِّيَّةُ الطعام للإنسان . �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2542365" y="836712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 أهمِّيَّةُ الطَّعامِ للإنسان ؟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5227132" y="1252507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مقارنة بين الجسم والآلة . 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827584" y="1290246"/>
            <a:ext cx="399482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 أوجه الشبه والإختلاف بين الآلة وجسم الإنسان ؟ 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4677355" y="1628800"/>
            <a:ext cx="280236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1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حاجة الجسم إلى أنواع كثيرة من الأطعمة 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95536" y="1628800"/>
            <a:ext cx="434120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ماذا يحدث لو اقتصر الإنسان على نوع واحد من الطعام ؟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4716016" y="2060848"/>
            <a:ext cx="2722094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17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أنواع الأطعمة التي يحتاجها الجسم .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636872" y="2094301"/>
            <a:ext cx="310749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 أنواع الأطعمة التي يحتاجها الجسم .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741478" y="3789040"/>
            <a:ext cx="255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لأنها مصابة بفقر الدم . 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981528" y="4293096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لأنها لم تكن تتغذى بشكل جيد .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4259160" y="4797152"/>
            <a:ext cx="2037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هي وجبة الإفطار .</a:t>
            </a: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8626475" y="5848350"/>
            <a:ext cx="360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</p:spTree>
    <p:extLst>
      <p:ext uri="{BB962C8B-B14F-4D97-AF65-F5344CB8AC3E}">
        <p14:creationId xmlns:p14="http://schemas.microsoft.com/office/powerpoint/2010/main" val="410207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888" y="3716338"/>
            <a:ext cx="20621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038" y="1981200"/>
            <a:ext cx="4037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3" y="1601788"/>
            <a:ext cx="62690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4450"/>
            <a:ext cx="56515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4437063"/>
            <a:ext cx="3716338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4595813"/>
            <a:ext cx="3214687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5227638"/>
            <a:ext cx="195262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6465888" y="374650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8637588" y="2022475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7030A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>
              <a:solidFill>
                <a:srgbClr val="7030A0"/>
              </a:solidFill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6472238" y="1262063"/>
            <a:ext cx="35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8666163" y="2432050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7030A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7030A0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8675688" y="2862263"/>
            <a:ext cx="360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7030A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7030A0"/>
              </a:solidFill>
            </a:endParaRP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8675688" y="3305175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7030A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7030A0"/>
              </a:solidFill>
            </a:endParaRPr>
          </a:p>
        </p:txBody>
      </p:sp>
      <p:cxnSp>
        <p:nvCxnSpPr>
          <p:cNvPr id="16" name="رابط كسهم مستقيم 15"/>
          <p:cNvCxnSpPr/>
          <p:nvPr/>
        </p:nvCxnSpPr>
        <p:spPr>
          <a:xfrm rot="10800000" flipV="1">
            <a:off x="6372225" y="5229225"/>
            <a:ext cx="1512888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10800000">
            <a:off x="6410325" y="5256213"/>
            <a:ext cx="1439863" cy="5048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rot="10800000">
            <a:off x="6372225" y="5805488"/>
            <a:ext cx="1223963" cy="503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مستطيل 21"/>
          <p:cNvSpPr/>
          <p:nvPr/>
        </p:nvSpPr>
        <p:spPr>
          <a:xfrm>
            <a:off x="362088" y="5229200"/>
            <a:ext cx="1545616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مسؤولة التغذية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827584" y="5765194"/>
            <a:ext cx="67518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أزهار</a:t>
            </a:r>
          </a:p>
        </p:txBody>
      </p:sp>
    </p:spTree>
    <p:extLst>
      <p:ext uri="{BB962C8B-B14F-4D97-AF65-F5344CB8AC3E}">
        <p14:creationId xmlns:p14="http://schemas.microsoft.com/office/powerpoint/2010/main" val="48086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4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03238"/>
            <a:ext cx="75596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60325"/>
            <a:ext cx="71088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73238"/>
            <a:ext cx="496887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5" y="2246313"/>
            <a:ext cx="218440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173288"/>
            <a:ext cx="23495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860800"/>
            <a:ext cx="1674812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150" y="4365625"/>
            <a:ext cx="38274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75" y="5157788"/>
            <a:ext cx="31829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5876925"/>
            <a:ext cx="581501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797425"/>
            <a:ext cx="5738813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5589588"/>
            <a:ext cx="57388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473825"/>
            <a:ext cx="5738813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5724525" y="519113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5662613" y="958850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5673725" y="1382713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  <p:cxnSp>
        <p:nvCxnSpPr>
          <p:cNvPr id="18" name="رابط كسهم مستقيم 17"/>
          <p:cNvCxnSpPr/>
          <p:nvPr/>
        </p:nvCxnSpPr>
        <p:spPr>
          <a:xfrm rot="10800000" flipV="1">
            <a:off x="5435600" y="2924175"/>
            <a:ext cx="1657350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rot="10800000">
            <a:off x="5508625" y="3284538"/>
            <a:ext cx="1366838" cy="730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0800000">
            <a:off x="5508625" y="2852738"/>
            <a:ext cx="2159000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9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41901"/>
            <a:ext cx="2546399" cy="622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60425"/>
            <a:ext cx="8856662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07950"/>
            <a:ext cx="2519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27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459163"/>
            <a:ext cx="42195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4450"/>
            <a:ext cx="89646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89363"/>
            <a:ext cx="87122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0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4450"/>
            <a:ext cx="2366962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5888"/>
            <a:ext cx="4391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4450"/>
            <a:ext cx="19796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76288"/>
            <a:ext cx="7726362" cy="59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765175"/>
            <a:ext cx="136842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60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229225"/>
            <a:ext cx="53816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0" y="71438"/>
            <a:ext cx="54324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7852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81300"/>
            <a:ext cx="884237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876925"/>
            <a:ext cx="34559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6356551" y="3501008"/>
            <a:ext cx="777777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البلعوم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726911" y="3512159"/>
            <a:ext cx="2675732" cy="3847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1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التهاب في الحلق ( اللوزتين )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959998" y="3501008"/>
            <a:ext cx="1489510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تناول المثلجات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6310063" y="3833644"/>
            <a:ext cx="82426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القدمان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041690" y="3844795"/>
            <a:ext cx="2058577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الجروح </a:t>
            </a:r>
            <a:r>
              <a:rPr lang="ar-SA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خروج الدم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690693" y="3833644"/>
            <a:ext cx="175881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المشي بدون حذاء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479982" y="4544301"/>
            <a:ext cx="654346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الأنف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433917" y="4555452"/>
            <a:ext cx="1507144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الإصابة بالزكام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389544" y="4544301"/>
            <a:ext cx="231024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التعرض لتيار هواء بارد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6419068" y="4219229"/>
            <a:ext cx="715260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المعدة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717267" y="4230380"/>
            <a:ext cx="76335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التسمم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391274" y="4219229"/>
            <a:ext cx="2236510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تناول أطعمة غير نظيفة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6279607" y="4906768"/>
            <a:ext cx="85472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العينان 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3523686" y="4917919"/>
            <a:ext cx="129073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ضعف البصر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719547" y="4906768"/>
            <a:ext cx="172996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القرب من التلفاز </a:t>
            </a: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2614613" y="5699125"/>
            <a:ext cx="646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الرأس</a:t>
            </a:r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1800225" y="5699125"/>
            <a:ext cx="881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الأكتاف</a:t>
            </a: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1054100" y="5699125"/>
            <a:ext cx="909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الحنجرة</a:t>
            </a:r>
          </a:p>
        </p:txBody>
      </p:sp>
      <p:sp>
        <p:nvSpPr>
          <p:cNvPr id="26" name="مستطيل 25"/>
          <p:cNvSpPr>
            <a:spLocks noChangeArrowheads="1"/>
          </p:cNvSpPr>
          <p:nvPr/>
        </p:nvSpPr>
        <p:spPr bwMode="auto">
          <a:xfrm>
            <a:off x="433388" y="5699125"/>
            <a:ext cx="744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اليدان</a:t>
            </a:r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4592638" y="6227763"/>
            <a:ext cx="771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الأصابع</a:t>
            </a:r>
          </a:p>
        </p:txBody>
      </p:sp>
      <p:sp>
        <p:nvSpPr>
          <p:cNvPr id="28" name="مستطيل 27"/>
          <p:cNvSpPr>
            <a:spLocks noChangeArrowheads="1"/>
          </p:cNvSpPr>
          <p:nvPr/>
        </p:nvSpPr>
        <p:spPr bwMode="auto">
          <a:xfrm>
            <a:off x="3924300" y="6227763"/>
            <a:ext cx="808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الصدر</a:t>
            </a:r>
          </a:p>
        </p:txBody>
      </p:sp>
      <p:sp>
        <p:nvSpPr>
          <p:cNvPr id="29" name="مستطيل 28"/>
          <p:cNvSpPr>
            <a:spLocks noChangeArrowheads="1"/>
          </p:cNvSpPr>
          <p:nvPr/>
        </p:nvSpPr>
        <p:spPr bwMode="auto">
          <a:xfrm>
            <a:off x="3355975" y="6227763"/>
            <a:ext cx="711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القلب</a:t>
            </a:r>
          </a:p>
        </p:txBody>
      </p:sp>
      <p:sp>
        <p:nvSpPr>
          <p:cNvPr id="30" name="مستطيل 29"/>
          <p:cNvSpPr>
            <a:spLocks noChangeArrowheads="1"/>
          </p:cNvSpPr>
          <p:nvPr/>
        </p:nvSpPr>
        <p:spPr bwMode="auto">
          <a:xfrm>
            <a:off x="2586038" y="6227763"/>
            <a:ext cx="833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الرئتان</a:t>
            </a:r>
          </a:p>
        </p:txBody>
      </p:sp>
      <p:sp>
        <p:nvSpPr>
          <p:cNvPr id="31" name="مستطيل 30"/>
          <p:cNvSpPr>
            <a:spLocks noChangeArrowheads="1"/>
          </p:cNvSpPr>
          <p:nvPr/>
        </p:nvSpPr>
        <p:spPr bwMode="auto">
          <a:xfrm>
            <a:off x="1935163" y="6237288"/>
            <a:ext cx="76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الرقبة</a:t>
            </a:r>
          </a:p>
        </p:txBody>
      </p:sp>
      <p:sp>
        <p:nvSpPr>
          <p:cNvPr id="32" name="مستطيل 31"/>
          <p:cNvSpPr>
            <a:spLocks noChangeArrowheads="1"/>
          </p:cNvSpPr>
          <p:nvPr/>
        </p:nvSpPr>
        <p:spPr bwMode="auto">
          <a:xfrm>
            <a:off x="1244600" y="6237288"/>
            <a:ext cx="735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البطن</a:t>
            </a:r>
          </a:p>
        </p:txBody>
      </p:sp>
      <p:sp>
        <p:nvSpPr>
          <p:cNvPr id="33" name="مستطيل 32"/>
          <p:cNvSpPr>
            <a:spLocks noChangeArrowheads="1"/>
          </p:cNvSpPr>
          <p:nvPr/>
        </p:nvSpPr>
        <p:spPr bwMode="auto">
          <a:xfrm>
            <a:off x="250825" y="6237288"/>
            <a:ext cx="942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- الفخذان </a:t>
            </a:r>
          </a:p>
        </p:txBody>
      </p:sp>
    </p:spTree>
    <p:extLst>
      <p:ext uri="{BB962C8B-B14F-4D97-AF65-F5344CB8AC3E}">
        <p14:creationId xmlns:p14="http://schemas.microsoft.com/office/powerpoint/2010/main" val="27780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785225" cy="618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76200"/>
            <a:ext cx="89042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6406842" y="476672"/>
            <a:ext cx="104547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الهضمي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403648" y="476672"/>
            <a:ext cx="100059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التنفسي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156176" y="3429000"/>
            <a:ext cx="96051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العضلي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331640" y="3429000"/>
            <a:ext cx="94128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العظمي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8460432" y="2742373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8460432" y="3061645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6300192" y="3068960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6300192" y="2731222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3552737" y="2731222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15" name="مربع نص 14"/>
          <p:cNvSpPr txBox="1"/>
          <p:nvPr/>
        </p:nvSpPr>
        <p:spPr>
          <a:xfrm>
            <a:off x="1331640" y="2751311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3514182" y="3080111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8460432" y="5975418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18" name="مربع نص 17"/>
          <p:cNvSpPr txBox="1"/>
          <p:nvPr/>
        </p:nvSpPr>
        <p:spPr>
          <a:xfrm>
            <a:off x="6289041" y="6305841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19" name="مربع نص 18"/>
          <p:cNvSpPr txBox="1"/>
          <p:nvPr/>
        </p:nvSpPr>
        <p:spPr>
          <a:xfrm>
            <a:off x="6261637" y="5998986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8460432" y="6290854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3563888" y="5975418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3563888" y="6294690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23" name="مربع نص 22"/>
          <p:cNvSpPr txBox="1"/>
          <p:nvPr/>
        </p:nvSpPr>
        <p:spPr>
          <a:xfrm>
            <a:off x="1370195" y="6313156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24" name="مربع نص 23"/>
          <p:cNvSpPr txBox="1"/>
          <p:nvPr/>
        </p:nvSpPr>
        <p:spPr>
          <a:xfrm>
            <a:off x="1353942" y="5966480"/>
            <a:ext cx="288032" cy="46166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3151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2159000"/>
            <a:ext cx="869473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44450"/>
            <a:ext cx="8610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86407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2724150"/>
            <a:ext cx="8856663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8505825" y="366713"/>
            <a:ext cx="35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8493125" y="754063"/>
            <a:ext cx="360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8521700" y="1106488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8532813" y="1427163"/>
            <a:ext cx="360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8510588" y="1820863"/>
            <a:ext cx="360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902075" y="374650"/>
            <a:ext cx="360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902075" y="1095375"/>
            <a:ext cx="360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890963" y="754063"/>
            <a:ext cx="35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3890963" y="1455738"/>
            <a:ext cx="35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873500" y="1814513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✖</a:t>
            </a:r>
            <a:endParaRPr lang="ar-SA" sz="2400"/>
          </a:p>
        </p:txBody>
      </p:sp>
      <p:sp>
        <p:nvSpPr>
          <p:cNvPr id="16" name="مربع نص 15"/>
          <p:cNvSpPr txBox="1"/>
          <p:nvPr/>
        </p:nvSpPr>
        <p:spPr>
          <a:xfrm>
            <a:off x="4427984" y="3358733"/>
            <a:ext cx="360040" cy="64633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3600" b="1" dirty="0">
                <a:ln w="1905">
                  <a:solidFill>
                    <a:schemeClr val="tx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"/>
                <a:ea typeface="Meiryo"/>
              </a:rPr>
              <a:t>2</a:t>
            </a:r>
            <a:endParaRPr lang="ar-SA" sz="3600" b="1" dirty="0">
              <a:ln w="1905">
                <a:solidFill>
                  <a:schemeClr val="tx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427984" y="4078813"/>
            <a:ext cx="360040" cy="64633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3600" b="1" dirty="0">
                <a:ln w="1905">
                  <a:solidFill>
                    <a:schemeClr val="tx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"/>
                <a:ea typeface="Meiryo"/>
              </a:rPr>
              <a:t>4</a:t>
            </a:r>
            <a:endParaRPr lang="ar-SA" sz="3600" b="1" dirty="0">
              <a:ln w="1905">
                <a:solidFill>
                  <a:schemeClr val="tx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427984" y="4726885"/>
            <a:ext cx="360040" cy="64633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3600" b="1" dirty="0">
                <a:ln w="1905">
                  <a:solidFill>
                    <a:schemeClr val="tx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"/>
                <a:ea typeface="Meiryo"/>
              </a:rPr>
              <a:t>3</a:t>
            </a:r>
            <a:endParaRPr lang="ar-SA" sz="3600" b="1" dirty="0">
              <a:ln w="1905">
                <a:solidFill>
                  <a:schemeClr val="tx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427984" y="5302949"/>
            <a:ext cx="360040" cy="64633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3600" b="1" dirty="0">
                <a:ln w="1905">
                  <a:solidFill>
                    <a:schemeClr val="tx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"/>
                <a:ea typeface="Meiryo"/>
              </a:rPr>
              <a:t>5</a:t>
            </a:r>
            <a:endParaRPr lang="ar-SA" sz="3600" b="1" dirty="0">
              <a:ln w="1905">
                <a:solidFill>
                  <a:schemeClr val="tx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499992" y="6023029"/>
            <a:ext cx="360040" cy="64633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3600" b="1" dirty="0">
                <a:ln w="1905">
                  <a:solidFill>
                    <a:schemeClr val="tx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"/>
                <a:ea typeface="Meiryo"/>
              </a:rPr>
              <a:t>1</a:t>
            </a:r>
            <a:endParaRPr lang="ar-SA" sz="3600" b="1" dirty="0">
              <a:ln w="1905">
                <a:solidFill>
                  <a:schemeClr val="tx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225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3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450"/>
            <a:ext cx="88915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9600"/>
            <a:ext cx="8964613" cy="616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745402" y="2372796"/>
            <a:ext cx="792204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السمع </a:t>
            </a:r>
          </a:p>
          <a:p>
            <a:pPr algn="ctr"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البصر</a:t>
            </a:r>
          </a:p>
          <a:p>
            <a:pPr algn="ctr"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اليد</a:t>
            </a:r>
          </a:p>
          <a:p>
            <a:pPr algn="ctr"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الرجل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79512" y="2422393"/>
            <a:ext cx="2016224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النوافل : هي الزيادة المستحبة من الطاعات فمن أداها فله أجر عظيم عند الله ألا وهو محبة رب العالمين لمن يقوم بهذه الأعمال .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732410" y="4204825"/>
            <a:ext cx="88517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العينان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56088" y="3785552"/>
            <a:ext cx="2016224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بيان فضل البكاء من خشية الله </a:t>
            </a:r>
            <a:r>
              <a:rPr lang="ar-S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فضل من يقوم بحراسة المسلمين في أوقات الأزمات .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735797" y="5528264"/>
            <a:ext cx="92525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الرأس </a:t>
            </a:r>
          </a:p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البطن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79512" y="5313982"/>
            <a:ext cx="201622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حفظ الجوارح </a:t>
            </a:r>
            <a:r>
              <a:rPr lang="ar-S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الحواس من الوقوع في المعاصي </a:t>
            </a:r>
            <a:r>
              <a:rPr lang="ar-S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الآثام  .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835804" y="1455167"/>
            <a:ext cx="72808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القلب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79512" y="1301859"/>
            <a:ext cx="2016224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أن القلب هو سبب صلاح جميع الأعضاء </a:t>
            </a:r>
            <a:r>
              <a:rPr lang="ar-SA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حماية لها من الوقوع في المعاصي . </a:t>
            </a:r>
          </a:p>
        </p:txBody>
      </p:sp>
    </p:spTree>
    <p:extLst>
      <p:ext uri="{BB962C8B-B14F-4D97-AF65-F5344CB8AC3E}">
        <p14:creationId xmlns:p14="http://schemas.microsoft.com/office/powerpoint/2010/main" val="305645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8913"/>
            <a:ext cx="1987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2952750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981075"/>
            <a:ext cx="5919787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54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133350"/>
            <a:ext cx="16859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66675"/>
            <a:ext cx="7107238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79713"/>
            <a:ext cx="885666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02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8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4450"/>
            <a:ext cx="24796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71438"/>
            <a:ext cx="26177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706438"/>
            <a:ext cx="8964613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405</Words>
  <Application>Microsoft Office PowerPoint</Application>
  <PresentationFormat>عرض على الشاشة (3:4)‏</PresentationFormat>
  <Paragraphs>127</Paragraphs>
  <Slides>25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2011-12-04T15:26:38Z</dcterms:created>
  <dcterms:modified xsi:type="dcterms:W3CDTF">2011-12-04T15:27:39Z</dcterms:modified>
</cp:coreProperties>
</file>