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102" d="100"/>
          <a:sy n="102" d="100"/>
        </p:scale>
        <p:origin x="-2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C69E7-03FF-4099-9AFB-FF7CF3C813C1}" type="datetimeFigureOut">
              <a:rPr lang="ar-SA" smtClean="0"/>
              <a:t>07/11/32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FFC09-6BEF-4458-9F04-B12854FE1C4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33542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C69E7-03FF-4099-9AFB-FF7CF3C813C1}" type="datetimeFigureOut">
              <a:rPr lang="ar-SA" smtClean="0"/>
              <a:t>07/11/32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FFC09-6BEF-4458-9F04-B12854FE1C4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243984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C69E7-03FF-4099-9AFB-FF7CF3C813C1}" type="datetimeFigureOut">
              <a:rPr lang="ar-SA" smtClean="0"/>
              <a:t>07/11/32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FFC09-6BEF-4458-9F04-B12854FE1C4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52997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C69E7-03FF-4099-9AFB-FF7CF3C813C1}" type="datetimeFigureOut">
              <a:rPr lang="ar-SA" smtClean="0"/>
              <a:t>07/11/32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FFC09-6BEF-4458-9F04-B12854FE1C4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64689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C69E7-03FF-4099-9AFB-FF7CF3C813C1}" type="datetimeFigureOut">
              <a:rPr lang="ar-SA" smtClean="0"/>
              <a:t>07/11/32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FFC09-6BEF-4458-9F04-B12854FE1C4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39809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C69E7-03FF-4099-9AFB-FF7CF3C813C1}" type="datetimeFigureOut">
              <a:rPr lang="ar-SA" smtClean="0"/>
              <a:t>07/11/32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FFC09-6BEF-4458-9F04-B12854FE1C4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7423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C69E7-03FF-4099-9AFB-FF7CF3C813C1}" type="datetimeFigureOut">
              <a:rPr lang="ar-SA" smtClean="0"/>
              <a:t>07/11/32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FFC09-6BEF-4458-9F04-B12854FE1C4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46118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C69E7-03FF-4099-9AFB-FF7CF3C813C1}" type="datetimeFigureOut">
              <a:rPr lang="ar-SA" smtClean="0"/>
              <a:t>07/11/32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FFC09-6BEF-4458-9F04-B12854FE1C4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705849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C69E7-03FF-4099-9AFB-FF7CF3C813C1}" type="datetimeFigureOut">
              <a:rPr lang="ar-SA" smtClean="0"/>
              <a:t>07/11/32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FFC09-6BEF-4458-9F04-B12854FE1C4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9465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C69E7-03FF-4099-9AFB-FF7CF3C813C1}" type="datetimeFigureOut">
              <a:rPr lang="ar-SA" smtClean="0"/>
              <a:t>07/11/32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FFC09-6BEF-4458-9F04-B12854FE1C4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95611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C69E7-03FF-4099-9AFB-FF7CF3C813C1}" type="datetimeFigureOut">
              <a:rPr lang="ar-SA" smtClean="0"/>
              <a:t>07/11/32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FFC09-6BEF-4458-9F04-B12854FE1C4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89672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9C69E7-03FF-4099-9AFB-FF7CF3C813C1}" type="datetimeFigureOut">
              <a:rPr lang="ar-SA" smtClean="0"/>
              <a:t>07/11/32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4FFC09-6BEF-4458-9F04-B12854FE1C4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57815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6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71438"/>
            <a:ext cx="8964612" cy="667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016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83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15888"/>
            <a:ext cx="6321425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765175"/>
            <a:ext cx="8785225" cy="584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4921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44450"/>
            <a:ext cx="4335462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61975"/>
            <a:ext cx="8496300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0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7975" y="2997200"/>
            <a:ext cx="2378075" cy="73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0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675" y="3030538"/>
            <a:ext cx="5307013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0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3689350"/>
            <a:ext cx="8353425" cy="312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6798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27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2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" dur="20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66675"/>
            <a:ext cx="2532062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44450"/>
            <a:ext cx="50863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549275"/>
            <a:ext cx="31083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341438"/>
            <a:ext cx="7345362" cy="539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3645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16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16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1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1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7338" y="44450"/>
            <a:ext cx="2451100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115888"/>
            <a:ext cx="2644775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5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549275"/>
            <a:ext cx="53340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125538"/>
            <a:ext cx="756761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1773238"/>
            <a:ext cx="5456238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مستطيل 6"/>
          <p:cNvSpPr>
            <a:spLocks noChangeArrowheads="1"/>
          </p:cNvSpPr>
          <p:nvPr/>
        </p:nvSpPr>
        <p:spPr bwMode="auto">
          <a:xfrm>
            <a:off x="7308850" y="1228725"/>
            <a:ext cx="854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/>
              <a:t>المصانعُ</a:t>
            </a:r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auto">
          <a:xfrm>
            <a:off x="5868988" y="1268413"/>
            <a:ext cx="7826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/>
              <a:t>الهيئاتُ</a:t>
            </a:r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4352925" y="1260475"/>
            <a:ext cx="7143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/>
              <a:t>التلوثُ</a:t>
            </a: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2703513" y="1250950"/>
            <a:ext cx="920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/>
              <a:t>السياراتُ</a:t>
            </a:r>
          </a:p>
        </p:txBody>
      </p:sp>
      <p:sp>
        <p:nvSpPr>
          <p:cNvPr id="11" name="مستطيل 10"/>
          <p:cNvSpPr>
            <a:spLocks noChangeArrowheads="1"/>
          </p:cNvSpPr>
          <p:nvPr/>
        </p:nvSpPr>
        <p:spPr bwMode="auto">
          <a:xfrm>
            <a:off x="1252538" y="1228725"/>
            <a:ext cx="7905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/>
              <a:t>الشجرةُ</a:t>
            </a:r>
          </a:p>
        </p:txBody>
      </p:sp>
      <p:pic>
        <p:nvPicPr>
          <p:cNvPr id="7066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452938"/>
            <a:ext cx="8351838" cy="234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مستطيل 12"/>
          <p:cNvSpPr>
            <a:spLocks noChangeArrowheads="1"/>
          </p:cNvSpPr>
          <p:nvPr/>
        </p:nvSpPr>
        <p:spPr bwMode="auto">
          <a:xfrm rot="-309762">
            <a:off x="6038850" y="5118100"/>
            <a:ext cx="10906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7030A0"/>
                </a:solidFill>
              </a:rPr>
              <a:t>المهندسون</a:t>
            </a:r>
          </a:p>
        </p:txBody>
      </p:sp>
      <p:sp>
        <p:nvSpPr>
          <p:cNvPr id="14" name="مستطيل 13"/>
          <p:cNvSpPr>
            <a:spLocks noChangeArrowheads="1"/>
          </p:cNvSpPr>
          <p:nvPr/>
        </p:nvSpPr>
        <p:spPr bwMode="auto">
          <a:xfrm rot="-309762">
            <a:off x="6154738" y="5462588"/>
            <a:ext cx="836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7030A0"/>
                </a:solidFill>
              </a:rPr>
              <a:t>الباحثان</a:t>
            </a:r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auto">
          <a:xfrm rot="-309762">
            <a:off x="6346825" y="5800725"/>
            <a:ext cx="6302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7030A0"/>
                </a:solidFill>
              </a:rPr>
              <a:t>أخوك</a:t>
            </a:r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auto">
          <a:xfrm rot="-309762">
            <a:off x="6243638" y="6138863"/>
            <a:ext cx="9731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7030A0"/>
                </a:solidFill>
              </a:rPr>
              <a:t>الصيادون</a:t>
            </a:r>
          </a:p>
        </p:txBody>
      </p:sp>
    </p:spTree>
    <p:extLst>
      <p:ext uri="{BB962C8B-B14F-4D97-AF65-F5344CB8AC3E}">
        <p14:creationId xmlns:p14="http://schemas.microsoft.com/office/powerpoint/2010/main" val="3224572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065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065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0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7037E-7 L -0.09792 0.08634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96" y="43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33333E-6 L 0.39861 0.16574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31" y="82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4409 0.24166 " pathEditMode="relative" ptsTypes="AA">
                                      <p:cBhvr>
                                        <p:cTn id="7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99 0.31504 " pathEditMode="relative" ptsTypes="AA">
                                      <p:cBhvr>
                                        <p:cTn id="7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302 0.38865 " pathEditMode="relative" ptsTypes="AA">
                                      <p:cBhvr>
                                        <p:cTn id="8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3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76700"/>
            <a:ext cx="44640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2924175"/>
            <a:ext cx="4608513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" y="449263"/>
            <a:ext cx="8670925" cy="243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3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44450"/>
            <a:ext cx="4999038" cy="47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313" y="2852738"/>
            <a:ext cx="450373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4632325"/>
            <a:ext cx="5545138" cy="210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9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4600575"/>
            <a:ext cx="2376487" cy="2141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5008563" y="5075238"/>
            <a:ext cx="26527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>
                <a:solidFill>
                  <a:srgbClr val="006600"/>
                </a:solidFill>
              </a:rPr>
              <a:t>يحب المواطنون البيئة الخضراء .</a:t>
            </a: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4911725" y="5580063"/>
            <a:ext cx="27463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>
                <a:solidFill>
                  <a:srgbClr val="006600"/>
                </a:solidFill>
              </a:rPr>
              <a:t>تقرأ الطبيبتان عن أخطار الغازات .</a:t>
            </a:r>
          </a:p>
        </p:txBody>
      </p:sp>
      <p:sp>
        <p:nvSpPr>
          <p:cNvPr id="11" name="مستطيل 10"/>
          <p:cNvSpPr>
            <a:spLocks noChangeArrowheads="1"/>
          </p:cNvSpPr>
          <p:nvPr/>
        </p:nvSpPr>
        <p:spPr bwMode="auto">
          <a:xfrm>
            <a:off x="4319588" y="6145213"/>
            <a:ext cx="33480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>
                <a:solidFill>
                  <a:srgbClr val="006600"/>
                </a:solidFill>
              </a:rPr>
              <a:t>يشارك أخوك في زيارة محمية حرة الحرة .</a:t>
            </a:r>
          </a:p>
        </p:txBody>
      </p:sp>
    </p:spTree>
    <p:extLst>
      <p:ext uri="{BB962C8B-B14F-4D97-AF65-F5344CB8AC3E}">
        <p14:creationId xmlns:p14="http://schemas.microsoft.com/office/powerpoint/2010/main" val="3752477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96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9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0550" y="44450"/>
            <a:ext cx="2168525" cy="71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3" y="71438"/>
            <a:ext cx="6621462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" y="625475"/>
            <a:ext cx="6878638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997200"/>
            <a:ext cx="8632825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3536950"/>
            <a:ext cx="7561262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مستطيل 6"/>
          <p:cNvSpPr>
            <a:spLocks noChangeArrowheads="1"/>
          </p:cNvSpPr>
          <p:nvPr/>
        </p:nvSpPr>
        <p:spPr bwMode="auto">
          <a:xfrm>
            <a:off x="481013" y="1165225"/>
            <a:ext cx="2082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>
                <a:solidFill>
                  <a:srgbClr val="3333FF"/>
                </a:solidFill>
              </a:rPr>
              <a:t>لا يعجبني قطع الأشجار  .</a:t>
            </a:r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603250" y="1641475"/>
            <a:ext cx="19462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>
                <a:solidFill>
                  <a:srgbClr val="3333FF"/>
                </a:solidFill>
              </a:rPr>
              <a:t>استمتعت بنسائم عليلة .</a:t>
            </a: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612775" y="2124075"/>
            <a:ext cx="1936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>
                <a:solidFill>
                  <a:srgbClr val="3333FF"/>
                </a:solidFill>
              </a:rPr>
              <a:t>التوازن البيئي مطلوب .</a:t>
            </a:r>
          </a:p>
        </p:txBody>
      </p:sp>
      <p:sp>
        <p:nvSpPr>
          <p:cNvPr id="11" name="مستطيل 10"/>
          <p:cNvSpPr>
            <a:spLocks noChangeArrowheads="1"/>
          </p:cNvSpPr>
          <p:nvPr/>
        </p:nvSpPr>
        <p:spPr bwMode="auto">
          <a:xfrm>
            <a:off x="280988" y="2555875"/>
            <a:ext cx="22685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>
                <a:solidFill>
                  <a:srgbClr val="3333FF"/>
                </a:solidFill>
              </a:rPr>
              <a:t>تأوي الطيور إلى أعشاشها .</a:t>
            </a: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6156325" y="5516563"/>
            <a:ext cx="1439863" cy="433387"/>
          </a:xfrm>
          <a:prstGeom prst="roundRect">
            <a:avLst/>
          </a:prstGeom>
          <a:solidFill>
            <a:schemeClr val="accent6">
              <a:lumMod val="20000"/>
              <a:lumOff val="80000"/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/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2051050" y="6048375"/>
            <a:ext cx="1441450" cy="431800"/>
          </a:xfrm>
          <a:prstGeom prst="roundRect">
            <a:avLst/>
          </a:prstGeom>
          <a:solidFill>
            <a:schemeClr val="accent6">
              <a:lumMod val="20000"/>
              <a:lumOff val="80000"/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/>
          </a:p>
        </p:txBody>
      </p:sp>
      <p:sp>
        <p:nvSpPr>
          <p:cNvPr id="14" name="مستطيل 13"/>
          <p:cNvSpPr/>
          <p:nvPr/>
        </p:nvSpPr>
        <p:spPr>
          <a:xfrm>
            <a:off x="6113110" y="3861048"/>
            <a:ext cx="1555234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التلوث البيئي</a:t>
            </a:r>
          </a:p>
        </p:txBody>
      </p:sp>
      <p:sp>
        <p:nvSpPr>
          <p:cNvPr id="15" name="مستطيل 14"/>
          <p:cNvSpPr/>
          <p:nvPr/>
        </p:nvSpPr>
        <p:spPr>
          <a:xfrm>
            <a:off x="2267744" y="3861048"/>
            <a:ext cx="1016625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الضجيج</a:t>
            </a:r>
          </a:p>
        </p:txBody>
      </p:sp>
    </p:spTree>
    <p:extLst>
      <p:ext uri="{BB962C8B-B14F-4D97-AF65-F5344CB8AC3E}">
        <p14:creationId xmlns:p14="http://schemas.microsoft.com/office/powerpoint/2010/main" val="3779317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860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860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8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4" dur="20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44450"/>
            <a:ext cx="6784975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119188"/>
            <a:ext cx="8709025" cy="115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8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306638"/>
            <a:ext cx="8713787" cy="285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8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7350" y="5445125"/>
            <a:ext cx="2298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8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5300663"/>
            <a:ext cx="6513513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8184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7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75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7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46038"/>
            <a:ext cx="5986463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620713"/>
            <a:ext cx="8569325" cy="608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مستطيل 3"/>
          <p:cNvSpPr/>
          <p:nvPr/>
        </p:nvSpPr>
        <p:spPr>
          <a:xfrm rot="21412580">
            <a:off x="2810226" y="1279096"/>
            <a:ext cx="574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البيئة</a:t>
            </a:r>
          </a:p>
        </p:txBody>
      </p:sp>
      <p:sp>
        <p:nvSpPr>
          <p:cNvPr id="5" name="مستطيل 4"/>
          <p:cNvSpPr/>
          <p:nvPr/>
        </p:nvSpPr>
        <p:spPr>
          <a:xfrm rot="21412580">
            <a:off x="6568420" y="1765108"/>
            <a:ext cx="7841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النفايات</a:t>
            </a:r>
          </a:p>
        </p:txBody>
      </p:sp>
      <p:sp>
        <p:nvSpPr>
          <p:cNvPr id="6" name="مستطيل 5"/>
          <p:cNvSpPr/>
          <p:nvPr/>
        </p:nvSpPr>
        <p:spPr>
          <a:xfrm rot="21412580">
            <a:off x="3922428" y="2534894"/>
            <a:ext cx="8451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المصانع</a:t>
            </a:r>
          </a:p>
        </p:txBody>
      </p:sp>
      <p:sp>
        <p:nvSpPr>
          <p:cNvPr id="7" name="مستطيل 6"/>
          <p:cNvSpPr/>
          <p:nvPr/>
        </p:nvSpPr>
        <p:spPr>
          <a:xfrm rot="21412580">
            <a:off x="1182662" y="2664992"/>
            <a:ext cx="11400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تلوث الهواء</a:t>
            </a:r>
          </a:p>
        </p:txBody>
      </p:sp>
      <p:sp>
        <p:nvSpPr>
          <p:cNvPr id="8" name="مستطيل 7"/>
          <p:cNvSpPr/>
          <p:nvPr/>
        </p:nvSpPr>
        <p:spPr>
          <a:xfrm rot="21412580">
            <a:off x="4637379" y="3823583"/>
            <a:ext cx="7553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الغابات</a:t>
            </a:r>
          </a:p>
        </p:txBody>
      </p:sp>
      <p:sp>
        <p:nvSpPr>
          <p:cNvPr id="9" name="مستطيل 8"/>
          <p:cNvSpPr/>
          <p:nvPr/>
        </p:nvSpPr>
        <p:spPr>
          <a:xfrm rot="21412580">
            <a:off x="4869766" y="4479109"/>
            <a:ext cx="15712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المبيدات الحشرية</a:t>
            </a:r>
          </a:p>
        </p:txBody>
      </p:sp>
      <p:sp>
        <p:nvSpPr>
          <p:cNvPr id="10" name="مستطيل 9"/>
          <p:cNvSpPr/>
          <p:nvPr/>
        </p:nvSpPr>
        <p:spPr>
          <a:xfrm rot="21412580">
            <a:off x="1572359" y="5291147"/>
            <a:ext cx="108074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أخذ الحيطة</a:t>
            </a:r>
          </a:p>
        </p:txBody>
      </p:sp>
      <p:sp>
        <p:nvSpPr>
          <p:cNvPr id="11" name="مستطيل 10"/>
          <p:cNvSpPr/>
          <p:nvPr/>
        </p:nvSpPr>
        <p:spPr>
          <a:xfrm rot="21412580">
            <a:off x="2277827" y="5940350"/>
            <a:ext cx="11015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أمن </a:t>
            </a:r>
            <a:r>
              <a:rPr lang="ar-SA" sz="2000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و</a:t>
            </a:r>
            <a:r>
              <a:rPr lang="ar-SA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سلام</a:t>
            </a:r>
          </a:p>
        </p:txBody>
      </p:sp>
      <p:sp>
        <p:nvSpPr>
          <p:cNvPr id="12" name="مستطيل 11"/>
          <p:cNvSpPr/>
          <p:nvPr/>
        </p:nvSpPr>
        <p:spPr>
          <a:xfrm rot="21412580">
            <a:off x="5483312" y="5810703"/>
            <a:ext cx="6447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حماية</a:t>
            </a:r>
          </a:p>
        </p:txBody>
      </p:sp>
    </p:spTree>
    <p:extLst>
      <p:ext uri="{BB962C8B-B14F-4D97-AF65-F5344CB8AC3E}">
        <p14:creationId xmlns:p14="http://schemas.microsoft.com/office/powerpoint/2010/main" val="202810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6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6913" y="66675"/>
            <a:ext cx="20256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44450"/>
            <a:ext cx="324008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7950" y="703263"/>
            <a:ext cx="38481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177925"/>
            <a:ext cx="8883650" cy="557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737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5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13" y="2535238"/>
            <a:ext cx="2846387" cy="161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1898650"/>
            <a:ext cx="1787525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1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7700" y="52388"/>
            <a:ext cx="2090738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84138"/>
            <a:ext cx="1893888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0400" y="692150"/>
            <a:ext cx="3295650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4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88" y="549275"/>
            <a:ext cx="4456112" cy="186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6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1963" y="2430463"/>
            <a:ext cx="3494087" cy="14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8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3983038"/>
            <a:ext cx="13985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9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25" y="4941888"/>
            <a:ext cx="3001963" cy="158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30" name="Picture 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7025" y="4797425"/>
            <a:ext cx="4827588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1866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81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1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19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81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81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819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1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decel="100000" fill="hold"/>
                                        <p:tgtEl>
                                          <p:spTgt spid="81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1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19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19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81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144463"/>
            <a:ext cx="3919538" cy="148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63" y="44450"/>
            <a:ext cx="229235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8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628775"/>
            <a:ext cx="2243137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0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484313"/>
            <a:ext cx="5616575" cy="509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1773238"/>
            <a:ext cx="636588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0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429000"/>
            <a:ext cx="860425" cy="44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02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4076700"/>
            <a:ext cx="1096963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03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5589588"/>
            <a:ext cx="1089025" cy="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3821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0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0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0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80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15888"/>
            <a:ext cx="2316162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88913"/>
            <a:ext cx="4545012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196975"/>
            <a:ext cx="8569325" cy="544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3196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8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9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9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79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115888"/>
            <a:ext cx="239395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15888"/>
            <a:ext cx="2792413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981075"/>
            <a:ext cx="8351838" cy="583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0522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8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8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8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44450"/>
            <a:ext cx="2082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74613"/>
            <a:ext cx="143986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620713"/>
            <a:ext cx="6121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268413"/>
            <a:ext cx="8424863" cy="543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7812088" y="1484313"/>
            <a:ext cx="4111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/>
              <a:t>في</a:t>
            </a:r>
          </a:p>
        </p:txBody>
      </p:sp>
      <p:sp>
        <p:nvSpPr>
          <p:cNvPr id="7" name="مستطيل 6"/>
          <p:cNvSpPr>
            <a:spLocks noChangeArrowheads="1"/>
          </p:cNvSpPr>
          <p:nvPr/>
        </p:nvSpPr>
        <p:spPr bwMode="auto">
          <a:xfrm>
            <a:off x="6230938" y="1444625"/>
            <a:ext cx="5524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/>
              <a:t>الجو</a:t>
            </a:r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auto">
          <a:xfrm>
            <a:off x="4622800" y="1412875"/>
            <a:ext cx="454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/>
              <a:t>ليلاً</a:t>
            </a:r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2571750" y="1516063"/>
            <a:ext cx="920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/>
              <a:t>الصحراء</a:t>
            </a: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1073150" y="1516063"/>
            <a:ext cx="835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/>
              <a:t>ما أجمل</a:t>
            </a:r>
          </a:p>
        </p:txBody>
      </p:sp>
      <p:sp>
        <p:nvSpPr>
          <p:cNvPr id="11" name="مستطيل 10"/>
          <p:cNvSpPr>
            <a:spLocks noChangeArrowheads="1"/>
          </p:cNvSpPr>
          <p:nvPr/>
        </p:nvSpPr>
        <p:spPr bwMode="auto">
          <a:xfrm>
            <a:off x="7613650" y="2957513"/>
            <a:ext cx="7747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/>
              <a:t>ما أبدع</a:t>
            </a:r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6372225" y="2844800"/>
            <a:ext cx="411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/>
              <a:t>في</a:t>
            </a:r>
          </a:p>
        </p:txBody>
      </p:sp>
      <p:sp>
        <p:nvSpPr>
          <p:cNvPr id="13" name="مستطيل 12"/>
          <p:cNvSpPr>
            <a:spLocks noChangeArrowheads="1"/>
          </p:cNvSpPr>
          <p:nvPr/>
        </p:nvSpPr>
        <p:spPr bwMode="auto">
          <a:xfrm>
            <a:off x="4564063" y="2957513"/>
            <a:ext cx="800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/>
              <a:t>النقوش</a:t>
            </a:r>
          </a:p>
        </p:txBody>
      </p:sp>
      <p:sp>
        <p:nvSpPr>
          <p:cNvPr id="14" name="مستطيل 13"/>
          <p:cNvSpPr>
            <a:spLocks noChangeArrowheads="1"/>
          </p:cNvSpPr>
          <p:nvPr/>
        </p:nvSpPr>
        <p:spPr bwMode="auto">
          <a:xfrm>
            <a:off x="2809875" y="2957513"/>
            <a:ext cx="7540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/>
              <a:t>القديمة</a:t>
            </a:r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auto">
          <a:xfrm>
            <a:off x="989013" y="2844800"/>
            <a:ext cx="7540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/>
              <a:t>المباني</a:t>
            </a:r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auto">
          <a:xfrm>
            <a:off x="7740650" y="4437063"/>
            <a:ext cx="6159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/>
              <a:t>البحر</a:t>
            </a:r>
          </a:p>
        </p:txBody>
      </p:sp>
      <p:sp>
        <p:nvSpPr>
          <p:cNvPr id="17" name="مستطيل 16"/>
          <p:cNvSpPr>
            <a:spLocks noChangeArrowheads="1"/>
          </p:cNvSpPr>
          <p:nvPr/>
        </p:nvSpPr>
        <p:spPr bwMode="auto">
          <a:xfrm>
            <a:off x="6196013" y="4397375"/>
            <a:ext cx="8239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/>
              <a:t>ما أزكى</a:t>
            </a:r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auto">
          <a:xfrm>
            <a:off x="4487863" y="4324350"/>
            <a:ext cx="660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/>
              <a:t>رائحة</a:t>
            </a:r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auto">
          <a:xfrm>
            <a:off x="2632075" y="4437063"/>
            <a:ext cx="787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/>
              <a:t>الغروب</a:t>
            </a:r>
          </a:p>
        </p:txBody>
      </p:sp>
      <p:sp>
        <p:nvSpPr>
          <p:cNvPr id="20" name="مستطيل 19"/>
          <p:cNvSpPr>
            <a:spLocks noChangeArrowheads="1"/>
          </p:cNvSpPr>
          <p:nvPr/>
        </p:nvSpPr>
        <p:spPr bwMode="auto">
          <a:xfrm>
            <a:off x="971550" y="4437063"/>
            <a:ext cx="4810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/>
              <a:t>عند</a:t>
            </a:r>
          </a:p>
        </p:txBody>
      </p:sp>
      <p:sp>
        <p:nvSpPr>
          <p:cNvPr id="21" name="مستطيل 20"/>
          <p:cNvSpPr>
            <a:spLocks noChangeArrowheads="1"/>
          </p:cNvSpPr>
          <p:nvPr/>
        </p:nvSpPr>
        <p:spPr bwMode="auto">
          <a:xfrm>
            <a:off x="7689850" y="5870575"/>
            <a:ext cx="8159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/>
              <a:t>الرياض</a:t>
            </a:r>
          </a:p>
        </p:txBody>
      </p:sp>
      <p:sp>
        <p:nvSpPr>
          <p:cNvPr id="22" name="مستطيل 21"/>
          <p:cNvSpPr>
            <a:spLocks noChangeArrowheads="1"/>
          </p:cNvSpPr>
          <p:nvPr/>
        </p:nvSpPr>
        <p:spPr bwMode="auto">
          <a:xfrm>
            <a:off x="6254750" y="5908675"/>
            <a:ext cx="6207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/>
              <a:t>مدينة</a:t>
            </a:r>
          </a:p>
        </p:txBody>
      </p:sp>
      <p:sp>
        <p:nvSpPr>
          <p:cNvPr id="23" name="مستطيل 22"/>
          <p:cNvSpPr>
            <a:spLocks noChangeArrowheads="1"/>
          </p:cNvSpPr>
          <p:nvPr/>
        </p:nvSpPr>
        <p:spPr bwMode="auto">
          <a:xfrm>
            <a:off x="4581525" y="5805488"/>
            <a:ext cx="6381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/>
              <a:t>أنظف</a:t>
            </a:r>
          </a:p>
        </p:txBody>
      </p:sp>
      <p:sp>
        <p:nvSpPr>
          <p:cNvPr id="24" name="مستطيل 23"/>
          <p:cNvSpPr>
            <a:spLocks noChangeArrowheads="1"/>
          </p:cNvSpPr>
          <p:nvPr/>
        </p:nvSpPr>
        <p:spPr bwMode="auto">
          <a:xfrm>
            <a:off x="2657475" y="5868988"/>
            <a:ext cx="76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/>
              <a:t>شوارع</a:t>
            </a:r>
          </a:p>
        </p:txBody>
      </p:sp>
      <p:sp>
        <p:nvSpPr>
          <p:cNvPr id="25" name="مستطيل 24"/>
          <p:cNvSpPr>
            <a:spLocks noChangeArrowheads="1"/>
          </p:cNvSpPr>
          <p:nvPr/>
        </p:nvSpPr>
        <p:spPr bwMode="auto">
          <a:xfrm>
            <a:off x="1258888" y="5908675"/>
            <a:ext cx="3524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/>
              <a:t>ما</a:t>
            </a:r>
          </a:p>
        </p:txBody>
      </p:sp>
    </p:spTree>
    <p:extLst>
      <p:ext uri="{BB962C8B-B14F-4D97-AF65-F5344CB8AC3E}">
        <p14:creationId xmlns:p14="http://schemas.microsoft.com/office/powerpoint/2010/main" val="75840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8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8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7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0.00486 L 0.6283 0.05509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81481E-6 L -0.05416 0.06065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8" y="3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3073 0.05255 " pathEditMode="relative" ptsTypes="AA">
                                      <p:cBhvr>
                                        <p:cTn id="10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07396 0.0544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98" y="27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81481E-6 L -0.22725 0.07592 " pathEditMode="relative" rAng="0" ptsTypes="AA">
                                      <p:cBhvr>
                                        <p:cTn id="10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72" y="3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6302 0.05254 " pathEditMode="relative" ptsTypes="AA">
                                      <p:cBhvr>
                                        <p:cTn id="1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33333E-6 L 0.16979 0.06064 " pathEditMode="relative" rAng="0" ptsTypes="AA">
                                      <p:cBhvr>
                                        <p:cTn id="11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90" y="3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.07361 " pathEditMode="relative" ptsTypes="AA">
                                      <p:cBhvr>
                                        <p:cTn id="1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48148E-6 L 0.35069 0.07708 " pathEditMode="relative" rAng="0" ptsTypes="AA">
                                      <p:cBhvr>
                                        <p:cTn id="12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35" y="38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4722 0.06296 " pathEditMode="relative" ptsTypes="AA">
                                      <p:cBhvr>
                                        <p:cTn id="1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7037E-7 L 0.03733 0.07107 " pathEditMode="relative" rAng="0" ptsTypes="AA">
                                      <p:cBhvr>
                                        <p:cTn id="13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3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 nodeType="clickPar">
                      <p:stCondLst>
                        <p:cond delay="indefinite"/>
                      </p:stCondLst>
                      <p:childTnLst>
                        <p:par>
                          <p:cTn id="1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0.00787 L 0.11823 0.07616 " pathEditMode="relative" rAng="0" ptsTypes="AA">
                                      <p:cBhvr>
                                        <p:cTn id="13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3" y="4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59259E-6 L -0.3566 0.06528 " pathEditMode="relative" rAng="0" ptsTypes="AA">
                                      <p:cBhvr>
                                        <p:cTn id="14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30" y="3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 nodeType="clickPar">
                      <p:stCondLst>
                        <p:cond delay="indefinite"/>
                      </p:stCondLst>
                      <p:childTnLst>
                        <p:par>
                          <p:cTn id="1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9913 0.06297 " pathEditMode="relative" ptsTypes="AA">
                                      <p:cBhvr>
                                        <p:cTn id="14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 nodeType="clickPar">
                      <p:stCondLst>
                        <p:cond delay="indefinite"/>
                      </p:stCondLst>
                      <p:childTnLst>
                        <p:par>
                          <p:cTn id="1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8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59259E-6 L -0.01198 0.06528 " pathEditMode="relative" rAng="0" ptsTypes="AA">
                                      <p:cBhvr>
                                        <p:cTn id="14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" y="3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 nodeType="clickPar">
                      <p:stCondLst>
                        <p:cond delay="indefinite"/>
                      </p:stCondLst>
                      <p:childTnLst>
                        <p:par>
                          <p:cTn id="1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63785 0.06297 " pathEditMode="relative" ptsTypes="AA">
                                      <p:cBhvr>
                                        <p:cTn id="15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 nodeType="clickPar">
                      <p:stCondLst>
                        <p:cond delay="indefinite"/>
                      </p:stCondLst>
                      <p:childTnLst>
                        <p:par>
                          <p:cTn id="1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8889 0.08403 " pathEditMode="relative" ptsTypes="AA">
                                      <p:cBhvr>
                                        <p:cTn id="15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 nodeType="clickPar">
                      <p:stCondLst>
                        <p:cond delay="indefinite"/>
                      </p:stCondLst>
                      <p:childTnLst>
                        <p:par>
                          <p:cTn id="1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7569 0.07361 " pathEditMode="relative" ptsTypes="AA">
                                      <p:cBhvr>
                                        <p:cTn id="16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 nodeType="clickPar">
                      <p:stCondLst>
                        <p:cond delay="indefinite"/>
                      </p:stCondLst>
                      <p:childTnLst>
                        <p:par>
                          <p:cTn id="1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3629 0.07361 " pathEditMode="relative" ptsTypes="AA">
                                      <p:cBhvr>
                                        <p:cTn id="16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 nodeType="clickPar">
                      <p:stCondLst>
                        <p:cond delay="indefinite"/>
                      </p:stCondLst>
                      <p:childTnLst>
                        <p:par>
                          <p:cTn id="1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8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5276 0.07361 " pathEditMode="relative" ptsTypes="AA">
                                      <p:cBhvr>
                                        <p:cTn id="16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475" y="44450"/>
            <a:ext cx="23764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260350"/>
            <a:ext cx="6551613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163" y="3765550"/>
            <a:ext cx="5957887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149725"/>
            <a:ext cx="8866187" cy="263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9375"/>
            <a:ext cx="1406525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538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6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20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44450"/>
            <a:ext cx="23082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44450"/>
            <a:ext cx="4600575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7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858838"/>
            <a:ext cx="8785225" cy="581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5199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5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5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5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63" y="766763"/>
            <a:ext cx="822007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250" y="47625"/>
            <a:ext cx="2382838" cy="72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84138"/>
            <a:ext cx="2484438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314450"/>
            <a:ext cx="6388100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508500"/>
            <a:ext cx="8856662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900" y="4038600"/>
            <a:ext cx="3668713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163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47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4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4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</Words>
  <Application>Microsoft Office PowerPoint</Application>
  <PresentationFormat>عرض على الشاشة (3:4)‏</PresentationFormat>
  <Paragraphs>47</Paragraphs>
  <Slides>18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18</vt:i4>
      </vt:variant>
    </vt:vector>
  </HeadingPairs>
  <TitlesOfParts>
    <vt:vector size="19" baseType="lpstr"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user</dc:creator>
  <cp:lastModifiedBy>user</cp:lastModifiedBy>
  <cp:revision>1</cp:revision>
  <dcterms:created xsi:type="dcterms:W3CDTF">2011-10-04T13:48:34Z</dcterms:created>
  <dcterms:modified xsi:type="dcterms:W3CDTF">2011-10-04T13:49:01Z</dcterms:modified>
</cp:coreProperties>
</file>