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8470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80090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412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5292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56872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3181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60804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02109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0896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51961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95950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62DF4-7B31-42D9-BBC6-014E8C7C9833}" type="datetimeFigureOut">
              <a:rPr lang="ar-SA" smtClean="0"/>
              <a:t>09/01/33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0ED4A-8FA1-4346-B206-E2CF2CA7384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5620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71438"/>
            <a:ext cx="9037638" cy="667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03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258888"/>
            <a:ext cx="5995987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44450"/>
            <a:ext cx="23590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4450"/>
            <a:ext cx="26400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765175"/>
            <a:ext cx="5241925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997200"/>
            <a:ext cx="8640762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36838"/>
            <a:ext cx="44084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704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8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789363"/>
            <a:ext cx="67691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888"/>
            <a:ext cx="8532813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25" y="3213100"/>
            <a:ext cx="207962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290888"/>
            <a:ext cx="55562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981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863" y="44450"/>
            <a:ext cx="226218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15888"/>
            <a:ext cx="52498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28663"/>
            <a:ext cx="6503988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13100"/>
            <a:ext cx="86423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03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325" y="3357563"/>
            <a:ext cx="47847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419225"/>
            <a:ext cx="5203825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4450"/>
            <a:ext cx="2230437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5563"/>
            <a:ext cx="3094037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125538"/>
            <a:ext cx="27940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620713"/>
            <a:ext cx="52133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5148263" y="836613"/>
            <a:ext cx="773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التنفس</a:t>
            </a: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3813175" y="858838"/>
            <a:ext cx="774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006600"/>
                </a:solidFill>
              </a:rPr>
              <a:t>التلاميذ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2357438" y="836613"/>
            <a:ext cx="7747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فحصاً</a:t>
            </a: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971550" y="868363"/>
            <a:ext cx="773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خلايا</a:t>
            </a:r>
          </a:p>
        </p:txBody>
      </p:sp>
      <p:pic>
        <p:nvPicPr>
          <p:cNvPr id="9523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860800"/>
            <a:ext cx="3563938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4140200" y="4181475"/>
            <a:ext cx="503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أ - </a:t>
            </a: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4140200" y="4900613"/>
            <a:ext cx="503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أ - </a:t>
            </a: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4140200" y="5549900"/>
            <a:ext cx="503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أ - </a:t>
            </a: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4140200" y="6197600"/>
            <a:ext cx="503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أ - </a:t>
            </a:r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1979613" y="4181475"/>
            <a:ext cx="504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ب - </a:t>
            </a: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979613" y="4868863"/>
            <a:ext cx="504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ب - </a:t>
            </a:r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979613" y="5476875"/>
            <a:ext cx="504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ب - </a:t>
            </a:r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1979613" y="6124575"/>
            <a:ext cx="504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ب - </a:t>
            </a:r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3132138" y="4181475"/>
            <a:ext cx="1008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المُنَشِطاتَ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020763" y="4198938"/>
            <a:ext cx="1008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المُنَشِطاتِ</a:t>
            </a:r>
          </a:p>
        </p:txBody>
      </p:sp>
      <p:sp>
        <p:nvSpPr>
          <p:cNvPr id="23" name="مستطيل 22"/>
          <p:cNvSpPr>
            <a:spLocks noChangeArrowheads="1"/>
          </p:cNvSpPr>
          <p:nvPr/>
        </p:nvSpPr>
        <p:spPr bwMode="auto">
          <a:xfrm>
            <a:off x="3348038" y="4900613"/>
            <a:ext cx="792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بحثان</a:t>
            </a:r>
          </a:p>
        </p:txBody>
      </p:sp>
      <p:sp>
        <p:nvSpPr>
          <p:cNvPr id="24" name="مستطيل 23"/>
          <p:cNvSpPr>
            <a:spLocks noChangeArrowheads="1"/>
          </p:cNvSpPr>
          <p:nvPr/>
        </p:nvSpPr>
        <p:spPr bwMode="auto">
          <a:xfrm>
            <a:off x="1258888" y="4913313"/>
            <a:ext cx="765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بحثين</a:t>
            </a:r>
          </a:p>
        </p:txBody>
      </p:sp>
      <p:sp>
        <p:nvSpPr>
          <p:cNvPr id="25" name="مستطيل 24"/>
          <p:cNvSpPr>
            <a:spLocks noChangeArrowheads="1"/>
          </p:cNvSpPr>
          <p:nvPr/>
        </p:nvSpPr>
        <p:spPr bwMode="auto">
          <a:xfrm>
            <a:off x="3059113" y="5537200"/>
            <a:ext cx="1108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المزارعون</a:t>
            </a:r>
          </a:p>
        </p:txBody>
      </p:sp>
      <p:sp>
        <p:nvSpPr>
          <p:cNvPr id="26" name="مستطيل 25"/>
          <p:cNvSpPr>
            <a:spLocks noChangeArrowheads="1"/>
          </p:cNvSpPr>
          <p:nvPr/>
        </p:nvSpPr>
        <p:spPr bwMode="auto">
          <a:xfrm>
            <a:off x="971550" y="5516563"/>
            <a:ext cx="1085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المزارعين</a:t>
            </a:r>
          </a:p>
        </p:txBody>
      </p:sp>
      <p:sp>
        <p:nvSpPr>
          <p:cNvPr id="27" name="مستطيل 26"/>
          <p:cNvSpPr>
            <a:spLocks noChangeArrowheads="1"/>
          </p:cNvSpPr>
          <p:nvPr/>
        </p:nvSpPr>
        <p:spPr bwMode="auto">
          <a:xfrm>
            <a:off x="3492500" y="6197600"/>
            <a:ext cx="674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أخوكَ</a:t>
            </a:r>
          </a:p>
        </p:txBody>
      </p:sp>
      <p:sp>
        <p:nvSpPr>
          <p:cNvPr id="28" name="مستطيل 27"/>
          <p:cNvSpPr>
            <a:spLocks noChangeArrowheads="1"/>
          </p:cNvSpPr>
          <p:nvPr/>
        </p:nvSpPr>
        <p:spPr bwMode="auto">
          <a:xfrm>
            <a:off x="1331913" y="6124575"/>
            <a:ext cx="719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أخاكَ</a:t>
            </a:r>
          </a:p>
        </p:txBody>
      </p:sp>
    </p:spTree>
    <p:extLst>
      <p:ext uri="{BB962C8B-B14F-4D97-AF65-F5344CB8AC3E}">
        <p14:creationId xmlns:p14="http://schemas.microsoft.com/office/powerpoint/2010/main" val="240660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5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23906 0.0863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2" y="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-0.01459 0.1671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302 0.25209 " pathEditMode="relative" ptsTypes="AA">
                                      <p:cBhvr>
                                        <p:cTn id="7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972 0.32546 " pathEditMode="relative" ptsTypes="AA">
                                      <p:cBhvr>
                                        <p:cTn id="8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70" decel="1000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770" decel="100000"/>
                                        <p:tgtEl>
                                          <p:spTgt spid="9523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7" dur="77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9" dur="77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6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8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7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4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6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3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5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2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4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1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3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0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2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9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1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8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0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2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7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9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77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770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6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8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77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770" decel="100000"/>
                                        <p:tgtEl>
                                          <p:spTgt spid="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5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7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77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770" decel="100000"/>
                                        <p:tgtEl>
                                          <p:spTgt spid="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4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6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77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770" decel="100000"/>
                                        <p:tgtEl>
                                          <p:spTgt spid="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3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5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77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770" decel="100000"/>
                                        <p:tgtEl>
                                          <p:spTgt spid="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2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4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77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9" dur="770" decel="100000"/>
                                        <p:tgtEl>
                                          <p:spTgt spid="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1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3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 nodeType="clickPar">
                      <p:stCondLst>
                        <p:cond delay="indefinite"/>
                      </p:stCondLst>
                      <p:childTnLst>
                        <p:par>
                          <p:cTn id="2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08 0.00648 L 0.65538 0.00648 " pathEditMode="relative" rAng="0" ptsTypes="AA">
                                      <p:cBhvr>
                                        <p:cTn id="2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 nodeType="clickPar">
                      <p:stCondLst>
                        <p:cond delay="indefinite"/>
                      </p:stCondLst>
                      <p:childTnLst>
                        <p:par>
                          <p:cTn id="2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0.00162 L 0.54098 -0.00254 " pathEditMode="relative" rAng="0" ptsTypes="AA">
                                      <p:cBhvr>
                                        <p:cTn id="26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49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 nodeType="clickPar">
                      <p:stCondLst>
                        <p:cond delay="indefinite"/>
                      </p:stCondLst>
                      <p:childTnLst>
                        <p:par>
                          <p:cTn id="2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 nodeType="clickPar">
                      <p:stCondLst>
                        <p:cond delay="indefinite"/>
                      </p:stCondLst>
                      <p:childTnLst>
                        <p:par>
                          <p:cTn id="2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9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122 -0.00324 L 0.54462 0.00718 " pathEditMode="relative" rAng="0" ptsTypes="AA">
                                      <p:cBhvr>
                                        <p:cTn id="2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0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 nodeType="clickPar">
                      <p:stCondLst>
                        <p:cond delay="indefinite"/>
                      </p:stCondLst>
                      <p:childTnLst>
                        <p:par>
                          <p:cTn id="2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 nodeType="clickPar">
                      <p:stCondLst>
                        <p:cond delay="indefinite"/>
                      </p:stCondLst>
                      <p:childTnLst>
                        <p:par>
                          <p:cTn id="2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0.00324 L 0.63003 0.01158 " pathEditMode="relative" rAng="0" ptsTypes="AA">
                                      <p:cBhvr>
                                        <p:cTn id="29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2" grpId="1"/>
      <p:bldP spid="22" grpId="2"/>
      <p:bldP spid="23" grpId="0"/>
      <p:bldP spid="24" grpId="0"/>
      <p:bldP spid="24" grpId="1"/>
      <p:bldP spid="24" grpId="2"/>
      <p:bldP spid="25" grpId="0"/>
      <p:bldP spid="26" grpId="0"/>
      <p:bldP spid="26" grpId="1"/>
      <p:bldP spid="26" grpId="2"/>
      <p:bldP spid="27" grpId="0"/>
      <p:bldP spid="28" grpId="0"/>
      <p:bldP spid="28" grpId="1"/>
      <p:bldP spid="28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852738"/>
            <a:ext cx="84963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797425"/>
            <a:ext cx="385921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525713"/>
            <a:ext cx="52498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0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2225"/>
            <a:ext cx="49641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404813"/>
            <a:ext cx="8316912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5157788"/>
            <a:ext cx="8958262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7769225" y="5229225"/>
            <a:ext cx="403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6600"/>
                </a:solidFill>
              </a:rPr>
              <a:t>الله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7156450" y="5229225"/>
            <a:ext cx="669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6600"/>
                </a:solidFill>
              </a:rPr>
              <a:t>عينين</a:t>
            </a: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6634163" y="5240338"/>
            <a:ext cx="538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6600"/>
                </a:solidFill>
              </a:rPr>
              <a:t>خلق</a:t>
            </a: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5945188" y="5268913"/>
            <a:ext cx="665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6600"/>
                </a:solidFill>
              </a:rPr>
              <a:t>إنسان</a:t>
            </a: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5508625" y="5268913"/>
            <a:ext cx="45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6600"/>
                </a:solidFill>
              </a:rPr>
              <a:t>لكل</a:t>
            </a: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7096125" y="6053138"/>
            <a:ext cx="931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الفاكهتين</a:t>
            </a:r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6588125" y="6064250"/>
            <a:ext cx="45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أبي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5703888" y="6092825"/>
            <a:ext cx="73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اشترى</a:t>
            </a:r>
          </a:p>
        </p:txBody>
      </p:sp>
      <p:sp>
        <p:nvSpPr>
          <p:cNvPr id="23" name="مستطيل 22"/>
          <p:cNvSpPr>
            <a:spLocks noChangeArrowheads="1"/>
          </p:cNvSpPr>
          <p:nvPr/>
        </p:nvSpPr>
        <p:spPr bwMode="auto">
          <a:xfrm>
            <a:off x="2998788" y="5272088"/>
            <a:ext cx="565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70C0"/>
                </a:solidFill>
              </a:rPr>
              <a:t>أبوك</a:t>
            </a:r>
          </a:p>
        </p:txBody>
      </p:sp>
      <p:sp>
        <p:nvSpPr>
          <p:cNvPr id="25" name="مستطيل 24"/>
          <p:cNvSpPr>
            <a:spLocks noChangeArrowheads="1"/>
          </p:cNvSpPr>
          <p:nvPr/>
        </p:nvSpPr>
        <p:spPr bwMode="auto">
          <a:xfrm>
            <a:off x="2054225" y="5283200"/>
            <a:ext cx="717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70C0"/>
                </a:solidFill>
              </a:rPr>
              <a:t>بجائزة</a:t>
            </a:r>
          </a:p>
        </p:txBody>
      </p:sp>
      <p:sp>
        <p:nvSpPr>
          <p:cNvPr id="26" name="مستطيل 25"/>
          <p:cNvSpPr>
            <a:spLocks noChangeArrowheads="1"/>
          </p:cNvSpPr>
          <p:nvPr/>
        </p:nvSpPr>
        <p:spPr bwMode="auto">
          <a:xfrm>
            <a:off x="1422400" y="5311775"/>
            <a:ext cx="579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70C0"/>
                </a:solidFill>
              </a:rPr>
              <a:t>وعـد</a:t>
            </a:r>
          </a:p>
        </p:txBody>
      </p:sp>
      <p:sp>
        <p:nvSpPr>
          <p:cNvPr id="27" name="مستطيل 26"/>
          <p:cNvSpPr>
            <a:spLocks noChangeArrowheads="1"/>
          </p:cNvSpPr>
          <p:nvPr/>
        </p:nvSpPr>
        <p:spPr bwMode="auto">
          <a:xfrm>
            <a:off x="777875" y="5311775"/>
            <a:ext cx="576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70C0"/>
                </a:solidFill>
              </a:rPr>
              <a:t>أخاك</a:t>
            </a:r>
          </a:p>
        </p:txBody>
      </p:sp>
      <p:sp>
        <p:nvSpPr>
          <p:cNvPr id="28" name="مستطيل 27"/>
          <p:cNvSpPr>
            <a:spLocks noChangeArrowheads="1"/>
          </p:cNvSpPr>
          <p:nvPr/>
        </p:nvSpPr>
        <p:spPr bwMode="auto">
          <a:xfrm>
            <a:off x="2987675" y="908050"/>
            <a:ext cx="796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علاماتِ</a:t>
            </a:r>
          </a:p>
        </p:txBody>
      </p:sp>
      <p:sp>
        <p:nvSpPr>
          <p:cNvPr id="29" name="مستطيل 28"/>
          <p:cNvSpPr>
            <a:spLocks noChangeArrowheads="1"/>
          </p:cNvSpPr>
          <p:nvPr/>
        </p:nvSpPr>
        <p:spPr bwMode="auto">
          <a:xfrm>
            <a:off x="1347788" y="892175"/>
            <a:ext cx="1385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جمع مؤنث سالم</a:t>
            </a:r>
          </a:p>
        </p:txBody>
      </p:sp>
      <p:sp>
        <p:nvSpPr>
          <p:cNvPr id="30" name="مستطيل 29"/>
          <p:cNvSpPr>
            <a:spLocks noChangeArrowheads="1"/>
          </p:cNvSpPr>
          <p:nvPr/>
        </p:nvSpPr>
        <p:spPr bwMode="auto">
          <a:xfrm>
            <a:off x="442913" y="908050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الكسرة</a:t>
            </a:r>
          </a:p>
        </p:txBody>
      </p:sp>
      <p:sp>
        <p:nvSpPr>
          <p:cNvPr id="31" name="مستطيل 30"/>
          <p:cNvSpPr>
            <a:spLocks noChangeArrowheads="1"/>
          </p:cNvSpPr>
          <p:nvPr/>
        </p:nvSpPr>
        <p:spPr bwMode="auto">
          <a:xfrm>
            <a:off x="2951163" y="1300163"/>
            <a:ext cx="857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اللاعبين</a:t>
            </a:r>
          </a:p>
        </p:txBody>
      </p:sp>
      <p:sp>
        <p:nvSpPr>
          <p:cNvPr id="32" name="مستطيل 31"/>
          <p:cNvSpPr>
            <a:spLocks noChangeArrowheads="1"/>
          </p:cNvSpPr>
          <p:nvPr/>
        </p:nvSpPr>
        <p:spPr bwMode="auto">
          <a:xfrm>
            <a:off x="1427163" y="1284288"/>
            <a:ext cx="1330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جمع مذكر سالم</a:t>
            </a:r>
          </a:p>
        </p:txBody>
      </p:sp>
      <p:sp>
        <p:nvSpPr>
          <p:cNvPr id="33" name="مستطيل 32"/>
          <p:cNvSpPr>
            <a:spLocks noChangeArrowheads="1"/>
          </p:cNvSpPr>
          <p:nvPr/>
        </p:nvSpPr>
        <p:spPr bwMode="auto">
          <a:xfrm>
            <a:off x="539750" y="1300163"/>
            <a:ext cx="550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الياء</a:t>
            </a:r>
          </a:p>
        </p:txBody>
      </p:sp>
      <p:sp>
        <p:nvSpPr>
          <p:cNvPr id="34" name="مستطيل 33"/>
          <p:cNvSpPr>
            <a:spLocks noChangeArrowheads="1"/>
          </p:cNvSpPr>
          <p:nvPr/>
        </p:nvSpPr>
        <p:spPr bwMode="auto">
          <a:xfrm>
            <a:off x="2957513" y="1731963"/>
            <a:ext cx="8509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الطبيبين</a:t>
            </a:r>
          </a:p>
        </p:txBody>
      </p:sp>
      <p:sp>
        <p:nvSpPr>
          <p:cNvPr id="35" name="مستطيل 34"/>
          <p:cNvSpPr>
            <a:spLocks noChangeArrowheads="1"/>
          </p:cNvSpPr>
          <p:nvPr/>
        </p:nvSpPr>
        <p:spPr bwMode="auto">
          <a:xfrm>
            <a:off x="1835150" y="1716088"/>
            <a:ext cx="534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مثنى</a:t>
            </a:r>
          </a:p>
        </p:txBody>
      </p:sp>
      <p:sp>
        <p:nvSpPr>
          <p:cNvPr id="36" name="مستطيل 35"/>
          <p:cNvSpPr>
            <a:spLocks noChangeArrowheads="1"/>
          </p:cNvSpPr>
          <p:nvPr/>
        </p:nvSpPr>
        <p:spPr bwMode="auto">
          <a:xfrm>
            <a:off x="611188" y="1731963"/>
            <a:ext cx="5524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الياء</a:t>
            </a:r>
          </a:p>
        </p:txBody>
      </p:sp>
      <p:sp>
        <p:nvSpPr>
          <p:cNvPr id="37" name="مستطيل 36"/>
          <p:cNvSpPr>
            <a:spLocks noChangeArrowheads="1"/>
          </p:cNvSpPr>
          <p:nvPr/>
        </p:nvSpPr>
        <p:spPr bwMode="auto">
          <a:xfrm>
            <a:off x="3203575" y="2165350"/>
            <a:ext cx="509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أباك</a:t>
            </a:r>
          </a:p>
        </p:txBody>
      </p:sp>
      <p:sp>
        <p:nvSpPr>
          <p:cNvPr id="38" name="مستطيل 37"/>
          <p:cNvSpPr>
            <a:spLocks noChangeArrowheads="1"/>
          </p:cNvSpPr>
          <p:nvPr/>
        </p:nvSpPr>
        <p:spPr bwMode="auto">
          <a:xfrm>
            <a:off x="1547813" y="2147888"/>
            <a:ext cx="1147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FF0000"/>
                </a:solidFill>
              </a:rPr>
              <a:t>أحد الاسمين </a:t>
            </a:r>
          </a:p>
        </p:txBody>
      </p:sp>
      <p:sp>
        <p:nvSpPr>
          <p:cNvPr id="39" name="مستطيل 38"/>
          <p:cNvSpPr>
            <a:spLocks noChangeArrowheads="1"/>
          </p:cNvSpPr>
          <p:nvPr/>
        </p:nvSpPr>
        <p:spPr bwMode="auto">
          <a:xfrm>
            <a:off x="539750" y="2165350"/>
            <a:ext cx="620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الألف</a:t>
            </a:r>
          </a:p>
        </p:txBody>
      </p:sp>
      <p:sp>
        <p:nvSpPr>
          <p:cNvPr id="40" name="مستطيل 39"/>
          <p:cNvSpPr>
            <a:spLocks noChangeArrowheads="1"/>
          </p:cNvSpPr>
          <p:nvPr/>
        </p:nvSpPr>
        <p:spPr bwMode="auto">
          <a:xfrm>
            <a:off x="125413" y="3235325"/>
            <a:ext cx="365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>
                <a:solidFill>
                  <a:srgbClr val="C00000"/>
                </a:solidFill>
              </a:rPr>
              <a:t>يتناول يزيد الفيتاميناتِ من مصادرها الطبيعية .</a:t>
            </a:r>
          </a:p>
        </p:txBody>
      </p:sp>
      <p:sp>
        <p:nvSpPr>
          <p:cNvPr id="41" name="مستطيل 40"/>
          <p:cNvSpPr>
            <a:spLocks noChangeArrowheads="1"/>
          </p:cNvSpPr>
          <p:nvPr/>
        </p:nvSpPr>
        <p:spPr bwMode="auto">
          <a:xfrm>
            <a:off x="654050" y="3575050"/>
            <a:ext cx="2695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C00000"/>
                </a:solidFill>
              </a:rPr>
              <a:t>خلق الله من كل شيء زوجين .</a:t>
            </a:r>
          </a:p>
        </p:txBody>
      </p:sp>
      <p:sp>
        <p:nvSpPr>
          <p:cNvPr id="42" name="مستطيل 41"/>
          <p:cNvSpPr>
            <a:spLocks noChangeArrowheads="1"/>
          </p:cNvSpPr>
          <p:nvPr/>
        </p:nvSpPr>
        <p:spPr bwMode="auto">
          <a:xfrm>
            <a:off x="584200" y="3965575"/>
            <a:ext cx="279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C00000"/>
                </a:solidFill>
              </a:rPr>
              <a:t>شاهدت اللاعبين حول المضمار.</a:t>
            </a:r>
          </a:p>
        </p:txBody>
      </p:sp>
      <p:sp>
        <p:nvSpPr>
          <p:cNvPr id="43" name="مستطيل 42"/>
          <p:cNvSpPr>
            <a:spLocks noChangeArrowheads="1"/>
          </p:cNvSpPr>
          <p:nvPr/>
        </p:nvSpPr>
        <p:spPr bwMode="auto">
          <a:xfrm>
            <a:off x="323850" y="4324350"/>
            <a:ext cx="3081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C00000"/>
                </a:solidFill>
              </a:rPr>
              <a:t>سمع الحاضرون أخاك يتلو القرآن .</a:t>
            </a:r>
          </a:p>
        </p:txBody>
      </p:sp>
    </p:spTree>
    <p:extLst>
      <p:ext uri="{BB962C8B-B14F-4D97-AF65-F5344CB8AC3E}">
        <p14:creationId xmlns:p14="http://schemas.microsoft.com/office/powerpoint/2010/main" val="8273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70" decel="1000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770" decel="100000"/>
                                        <p:tgtEl>
                                          <p:spTgt spid="942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0" dur="77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2" dur="77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4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5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0.11528 0.06365 " pathEditMode="relative" rAng="0" ptsTypes="AA">
                                      <p:cBhvr>
                                        <p:cTn id="2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4" y="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 nodeType="clickPar">
                      <p:stCondLst>
                        <p:cond delay="indefinite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-0.05677 0.06527 " pathEditMode="relative" rAng="0" ptsTypes="AA">
                                      <p:cBhvr>
                                        <p:cTn id="2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302 0.06296 " pathEditMode="relative" ptsTypes="AA">
                                      <p:cBhvr>
                                        <p:cTn id="2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 nodeType="clickPar">
                      <p:stCondLst>
                        <p:cond delay="indefinite"/>
                      </p:stCondLst>
                      <p:childTnLst>
                        <p:par>
                          <p:cTn id="2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865 0.05254 " pathEditMode="relative" ptsTypes="AA">
                                      <p:cBhvr>
                                        <p:cTn id="2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4739 0.05254 " pathEditMode="relative" ptsTypes="AA">
                                      <p:cBhvr>
                                        <p:cTn id="2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108 0.05254 " pathEditMode="relative" ptsTypes="AA">
                                      <p:cBhvr>
                                        <p:cTn id="25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 nodeType="clickPar">
                      <p:stCondLst>
                        <p:cond delay="indefinite"/>
                      </p:stCondLst>
                      <p:childTnLst>
                        <p:par>
                          <p:cTn id="2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05572 0.05902 " pathEditMode="relative" rAng="0" ptsTypes="AA">
                                      <p:cBhvr>
                                        <p:cTn id="2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 nodeType="clickPar">
                      <p:stCondLst>
                        <p:cond delay="indefinite"/>
                      </p:stCondLst>
                      <p:childTnLst>
                        <p:par>
                          <p:cTn id="2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0.12361 0.05324 " pathEditMode="relative" rAng="0" ptsTypes="AA">
                                      <p:cBhvr>
                                        <p:cTn id="26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1" y="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 nodeType="clickPar">
                      <p:stCondLst>
                        <p:cond delay="indefinite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.05254 " pathEditMode="relative" ptsTypes="AA">
                                      <p:cBhvr>
                                        <p:cTn id="2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0324 L 0.17309 0.03889 " pathEditMode="relative" rAng="0" ptsTypes="AA">
                                      <p:cBhvr>
                                        <p:cTn id="2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 nodeType="clickPar">
                      <p:stCondLst>
                        <p:cond delay="indefinite"/>
                      </p:stCondLst>
                      <p:childTnLst>
                        <p:par>
                          <p:cTn id="2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798 0.04213 " pathEditMode="relative" ptsTypes="AA">
                                      <p:cBhvr>
                                        <p:cTn id="27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 nodeType="clickPar">
                      <p:stCondLst>
                        <p:cond delay="indefinite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7 0.04213 " pathEditMode="relative" ptsTypes="AA">
                                      <p:cBhvr>
                                        <p:cTn id="2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8" grpId="0"/>
      <p:bldP spid="18" grpId="1"/>
      <p:bldP spid="20" grpId="0"/>
      <p:bldP spid="20" grpId="1"/>
      <p:bldP spid="22" grpId="0"/>
      <p:bldP spid="22" grpId="1"/>
      <p:bldP spid="23" grpId="0"/>
      <p:bldP spid="23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630738"/>
            <a:ext cx="28829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13" y="2852738"/>
            <a:ext cx="606266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55563"/>
            <a:ext cx="23114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44450"/>
            <a:ext cx="65881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92150"/>
            <a:ext cx="89281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284538"/>
            <a:ext cx="7891462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4679950"/>
            <a:ext cx="58832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900113" y="1268413"/>
            <a:ext cx="2105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احذر من سوء التغذية .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620713" y="1660525"/>
            <a:ext cx="2384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الأوعية الدموية تنقل الدم .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004888" y="2020888"/>
            <a:ext cx="2000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الأدوية تشفي السقيم .</a:t>
            </a: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028700" y="2452688"/>
            <a:ext cx="1976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7030A0"/>
                </a:solidFill>
              </a:rPr>
              <a:t>فقر الدم مرض خطير.</a:t>
            </a:r>
          </a:p>
        </p:txBody>
      </p:sp>
      <p:cxnSp>
        <p:nvCxnSpPr>
          <p:cNvPr id="14" name="رابط مستقيم 13"/>
          <p:cNvCxnSpPr/>
          <p:nvPr/>
        </p:nvCxnSpPr>
        <p:spPr>
          <a:xfrm rot="10800000">
            <a:off x="5580063" y="3667125"/>
            <a:ext cx="576262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رابط مستقيم 14"/>
          <p:cNvCxnSpPr/>
          <p:nvPr/>
        </p:nvCxnSpPr>
        <p:spPr>
          <a:xfrm rot="10800000">
            <a:off x="4765675" y="4116388"/>
            <a:ext cx="57626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رابط مستقيم 15"/>
          <p:cNvCxnSpPr/>
          <p:nvPr/>
        </p:nvCxnSpPr>
        <p:spPr>
          <a:xfrm rot="10800000">
            <a:off x="6732588" y="4508500"/>
            <a:ext cx="93503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5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4450"/>
            <a:ext cx="87201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549275"/>
            <a:ext cx="5795962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433513"/>
            <a:ext cx="5791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325688"/>
            <a:ext cx="5834062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350" y="3228975"/>
            <a:ext cx="58388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شكل بيضاوي 6"/>
          <p:cNvSpPr/>
          <p:nvPr/>
        </p:nvSpPr>
        <p:spPr>
          <a:xfrm>
            <a:off x="5359400" y="1041400"/>
            <a:ext cx="1257300" cy="360363"/>
          </a:xfrm>
          <a:prstGeom prst="ellipse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6372225" y="1916113"/>
            <a:ext cx="1008063" cy="382587"/>
          </a:xfrm>
          <a:prstGeom prst="ellipse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9" name="شكل بيضاوي 8"/>
          <p:cNvSpPr/>
          <p:nvPr/>
        </p:nvSpPr>
        <p:spPr>
          <a:xfrm>
            <a:off x="5662613" y="2836863"/>
            <a:ext cx="554037" cy="382587"/>
          </a:xfrm>
          <a:prstGeom prst="ellipse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10" name="شكل بيضاوي 9"/>
          <p:cNvSpPr/>
          <p:nvPr/>
        </p:nvSpPr>
        <p:spPr>
          <a:xfrm>
            <a:off x="5508625" y="3738563"/>
            <a:ext cx="935038" cy="382587"/>
          </a:xfrm>
          <a:prstGeom prst="ellipse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pic>
        <p:nvPicPr>
          <p:cNvPr id="9216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365625"/>
            <a:ext cx="8785225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826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89363"/>
            <a:ext cx="8713788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2225"/>
            <a:ext cx="54895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14338"/>
            <a:ext cx="8713787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7234238" y="774700"/>
            <a:ext cx="1458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الأجسام الهزيلة</a:t>
            </a: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6237288" y="735013"/>
            <a:ext cx="927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جلد جديد</a:t>
            </a: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4937125" y="735013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بنيتك ضعيفة</a:t>
            </a: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3457575" y="663575"/>
            <a:ext cx="1265238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صلابة العظام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2268538" y="630238"/>
            <a:ext cx="1141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تنمو و تكبر</a:t>
            </a: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7388225" y="1095375"/>
            <a:ext cx="1287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بناء العضلات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5969000" y="1063625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شاحبة اللون</a:t>
            </a: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987425" y="630238"/>
            <a:ext cx="1011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000000"/>
                </a:solidFill>
              </a:rPr>
              <a:t>أصابه برد</a:t>
            </a: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6804025" y="3933825"/>
            <a:ext cx="1166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ذرعه القيء</a:t>
            </a: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5724525" y="3933825"/>
            <a:ext cx="738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محموم</a:t>
            </a:r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4211638" y="3933825"/>
            <a:ext cx="1003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التشخيص</a:t>
            </a: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2843213" y="3965575"/>
            <a:ext cx="703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شاحب</a:t>
            </a:r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403350" y="3933825"/>
            <a:ext cx="647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000" b="1">
                <a:solidFill>
                  <a:srgbClr val="FF0000"/>
                </a:solidFill>
              </a:rPr>
              <a:t>حدجه</a:t>
            </a:r>
          </a:p>
        </p:txBody>
      </p:sp>
    </p:spTree>
    <p:extLst>
      <p:ext uri="{BB962C8B-B14F-4D97-AF65-F5344CB8AC3E}">
        <p14:creationId xmlns:p14="http://schemas.microsoft.com/office/powerpoint/2010/main" val="48593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3785 0.22037 " pathEditMode="relative" ptsTypes="AA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521 0.22037 " pathEditMode="relative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081 L -0.37014 0.270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7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53 0.28333 " pathEditMode="relative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724 0.33588 " pathEditMode="relative" ptsTypes="AA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0.07691 0.3277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1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.32546 " pathEditMode="relative" ptsTypes="AA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724 0.32546 " pathEditMode="relative" ptsTypes="AA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62274 0.1386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46" y="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7257 0.18889 " pathEditMode="relative" ptsTypes="AA">
                                      <p:cBhvr>
                                        <p:cTn id="9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073 0.25185 " pathEditMode="relative" ptsTypes="AA">
                                      <p:cBhvr>
                                        <p:cTn id="10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7 0.29398 " pathEditMode="relative" ptsTypes="AA">
                                      <p:cBhvr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5695 " pathEditMode="relative" ptsTypes="AA">
                                      <p:cBhvr>
                                        <p:cTn id="10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90488"/>
            <a:ext cx="2098675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0" y="60325"/>
            <a:ext cx="31718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525" y="762000"/>
            <a:ext cx="483552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79525"/>
            <a:ext cx="8713787" cy="553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744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0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97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16113"/>
            <a:ext cx="86407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812925"/>
            <a:ext cx="237807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9600"/>
            <a:ext cx="84963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73025"/>
            <a:ext cx="2147887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15888"/>
            <a:ext cx="2625725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3357563"/>
            <a:ext cx="1609725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33825"/>
            <a:ext cx="849788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08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3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70" decel="100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70" decel="100000"/>
                                        <p:tgtEl>
                                          <p:spTgt spid="634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484313"/>
            <a:ext cx="6913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300" y="117475"/>
            <a:ext cx="1074738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7777162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341438"/>
            <a:ext cx="22320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644900"/>
            <a:ext cx="7777162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6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71513"/>
            <a:ext cx="8605838" cy="609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4450"/>
            <a:ext cx="22494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04775"/>
            <a:ext cx="47196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310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144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4450"/>
            <a:ext cx="37766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55563"/>
            <a:ext cx="5329238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00" y="1557338"/>
            <a:ext cx="24749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276475"/>
            <a:ext cx="3873500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349500"/>
            <a:ext cx="5040313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24175"/>
            <a:ext cx="8713788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7586663" y="3284538"/>
            <a:ext cx="733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الرشيق</a:t>
            </a: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6029325" y="3284538"/>
            <a:ext cx="633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الجسم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4462463" y="3284538"/>
            <a:ext cx="6175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البدين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2651125" y="3273425"/>
            <a:ext cx="841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أجمل من</a:t>
            </a: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133475" y="3284538"/>
            <a:ext cx="633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الجسم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7600950" y="4552950"/>
            <a:ext cx="7794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الرياضة</a:t>
            </a:r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6137275" y="4552950"/>
            <a:ext cx="587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أفضل</a:t>
            </a: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4371975" y="4552950"/>
            <a:ext cx="768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ممارسة</a:t>
            </a: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2770188" y="4552950"/>
            <a:ext cx="71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الخمول</a:t>
            </a:r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1258888" y="4552950"/>
            <a:ext cx="406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من</a:t>
            </a: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7662863" y="5834063"/>
            <a:ext cx="695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الطازج</a:t>
            </a:r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6007100" y="5834063"/>
            <a:ext cx="695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الطعام </a:t>
            </a:r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4333875" y="5834063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المعـلب </a:t>
            </a:r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2771775" y="5834063"/>
            <a:ext cx="652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ألذ من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111250" y="5834063"/>
            <a:ext cx="693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الطعام </a:t>
            </a:r>
          </a:p>
        </p:txBody>
      </p:sp>
    </p:spTree>
    <p:extLst>
      <p:ext uri="{BB962C8B-B14F-4D97-AF65-F5344CB8AC3E}">
        <p14:creationId xmlns:p14="http://schemas.microsoft.com/office/powerpoint/2010/main" val="74181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7327 0.08402 " pathEditMode="relative" ptsTypes="AA">
                                      <p:cBhvr>
                                        <p:cTn id="8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.08402 " pathEditMode="relative" ptsTypes="AA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0.29791 0.09027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96" y="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6233 0.08402 " pathEditMode="relative" ptsTypes="AA">
                                      <p:cBhvr>
                                        <p:cTn id="10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67 0.08402 " pathEditMode="relative" ptsTypes="AA">
                                      <p:cBhvr>
                                        <p:cTn id="10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0.29479 0.08218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40" y="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906 0.08402 " pathEditMode="relative" ptsTypes="AA">
                                      <p:cBhvr>
                                        <p:cTn id="1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7 0.08402 " pathEditMode="relative" ptsTypes="AA">
                                      <p:cBhvr>
                                        <p:cTn id="1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9931 0.08402 " pathEditMode="relative" ptsTypes="AA">
                                      <p:cBhvr>
                                        <p:cTn id="1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579 0.08402 " pathEditMode="relative" ptsTypes="AA">
                                      <p:cBhvr>
                                        <p:cTn id="1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L 0.15156 0.08449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9" y="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84 0.08403 " pathEditMode="relative" ptsTypes="AA">
                                      <p:cBhvr>
                                        <p:cTn id="1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0486 L 0.27152 0.08935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486 L 0.32275 0.08889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28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108 0.08403 " pathEditMode="relative" ptsTypes="AA">
                                      <p:cBhvr>
                                        <p:cTn id="1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4450"/>
            <a:ext cx="8434388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7815263" y="260350"/>
            <a:ext cx="498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أعلم</a:t>
            </a: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972175" y="260350"/>
            <a:ext cx="684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الطبيب</a:t>
            </a: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4441825" y="260350"/>
            <a:ext cx="630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الطعام</a:t>
            </a: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2581275" y="260350"/>
            <a:ext cx="835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من غيره</a:t>
            </a: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1001713" y="260350"/>
            <a:ext cx="596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بفائدة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7626350" y="1412875"/>
            <a:ext cx="6175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الرقبة</a:t>
            </a: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5853113" y="1412875"/>
            <a:ext cx="735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أضعف 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4435475" y="1412875"/>
            <a:ext cx="568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عظام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2668588" y="1412875"/>
            <a:ext cx="75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الرجلين</a:t>
            </a:r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258888" y="1412875"/>
            <a:ext cx="406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b="1"/>
              <a:t>من</a:t>
            </a: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349500"/>
            <a:ext cx="22050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470150"/>
            <a:ext cx="3798887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420938"/>
            <a:ext cx="21145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068638"/>
            <a:ext cx="8964613" cy="370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6415807"/>
            <a:ext cx="2623722" cy="325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2722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0.16389 0.0886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4" y="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906 0.08402 " pathEditMode="relative" ptsTypes="AA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0.23507 0.0886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53" y="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9931 0.08402 " pathEditMode="relative" ptsTypes="A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81481E-6 L -0.24844 0.0886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31" y="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0.36979 0.0886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-0.0842 0.0886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-0.03854 0.0886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0.3401 0.0886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7" y="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-0.04548 0.0838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4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15888"/>
            <a:ext cx="200025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49275"/>
            <a:ext cx="1239837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908050"/>
            <a:ext cx="21113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981075"/>
            <a:ext cx="66119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484313"/>
            <a:ext cx="491966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2133600"/>
            <a:ext cx="66119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632075"/>
            <a:ext cx="66135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141663"/>
            <a:ext cx="6613525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00" y="3594100"/>
            <a:ext cx="50577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149725"/>
            <a:ext cx="7705725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889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13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13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1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4450"/>
            <a:ext cx="21637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15888"/>
            <a:ext cx="3067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874713"/>
            <a:ext cx="8928100" cy="564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6465888"/>
            <a:ext cx="35115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080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3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3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125538"/>
            <a:ext cx="344646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2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74613"/>
            <a:ext cx="43783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25" y="404813"/>
            <a:ext cx="585152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716338"/>
            <a:ext cx="19446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3355975"/>
            <a:ext cx="651510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341438"/>
            <a:ext cx="561657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12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9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Microsoft Office PowerPoint</Application>
  <PresentationFormat>عرض على الشاشة (3:4)‏</PresentationFormat>
  <Paragraphs>90</Paragraphs>
  <Slides>19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1</cp:revision>
  <dcterms:created xsi:type="dcterms:W3CDTF">2011-12-04T15:31:45Z</dcterms:created>
  <dcterms:modified xsi:type="dcterms:W3CDTF">2011-12-04T15:32:21Z</dcterms:modified>
</cp:coreProperties>
</file>